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39">
          <p15:clr>
            <a:srgbClr val="9AA0A6"/>
          </p15:clr>
        </p15:guide>
        <p15:guide id="2" pos="5207">
          <p15:clr>
            <a:srgbClr val="9AA0A6"/>
          </p15:clr>
        </p15:guide>
        <p15:guide id="3" orient="horz" pos="162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9"/>
        <p:guide pos="5207"/>
        <p:guide pos="1620"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24f4195573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p:txBody>
      </p:sp>
      <p:sp>
        <p:nvSpPr>
          <p:cNvPr id="179" name="Google Shape;179;g124f4195573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24f4195573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p:txBody>
      </p:sp>
      <p:sp>
        <p:nvSpPr>
          <p:cNvPr id="188" name="Google Shape;188;g124f4195573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24f4195573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124f4195573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24f4195573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g124f4195573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2209565ce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2209565ce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24f4195573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124f4195573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24f4195573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124f4195573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Fig 1 : RRT* path planning</a:t>
            </a:r>
            <a:endParaRPr/>
          </a:p>
          <a:p>
            <a:pPr indent="0" lvl="0" marL="0" rtl="0" algn="l">
              <a:lnSpc>
                <a:spcPct val="100000"/>
              </a:lnSpc>
              <a:spcBef>
                <a:spcPts val="0"/>
              </a:spcBef>
              <a:spcAft>
                <a:spcPts val="0"/>
              </a:spcAft>
              <a:buSzPts val="1100"/>
              <a:buNone/>
            </a:pPr>
            <a:r>
              <a:rPr lang="en"/>
              <a:t>Fig2 : Potential-field path planning</a:t>
            </a:r>
            <a:endParaRPr/>
          </a:p>
          <a:p>
            <a:pPr indent="0" lvl="0" marL="0" rtl="0" algn="l">
              <a:lnSpc>
                <a:spcPct val="100000"/>
              </a:lnSpc>
              <a:spcBef>
                <a:spcPts val="0"/>
              </a:spcBef>
              <a:spcAft>
                <a:spcPts val="0"/>
              </a:spcAft>
              <a:buSzPts val="1100"/>
              <a:buNone/>
            </a:pPr>
            <a:r>
              <a:rPr lang="en"/>
              <a:t>Fig3: Genetic path planner</a:t>
            </a:r>
            <a:endParaRPr/>
          </a:p>
          <a:p>
            <a:pPr indent="0" lvl="0" marL="0" rtl="0" algn="l">
              <a:lnSpc>
                <a:spcPct val="100000"/>
              </a:lnSpc>
              <a:spcBef>
                <a:spcPts val="0"/>
              </a:spcBef>
              <a:spcAft>
                <a:spcPts val="0"/>
              </a:spcAft>
              <a:buSzPts val="1100"/>
              <a:buNone/>
            </a:pPr>
            <a:r>
              <a:rPr lang="en"/>
              <a:t>Fig4: A* path planner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24f419557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24f419557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24f419557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24f419557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24f4195573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24f4195573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24f419557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24f419557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Left headline with text and subheading">
  <p:cSld name="1_19 ">
    <p:spTree>
      <p:nvGrpSpPr>
        <p:cNvPr id="9" name="Shape 9"/>
        <p:cNvGrpSpPr/>
        <p:nvPr/>
      </p:nvGrpSpPr>
      <p:grpSpPr>
        <a:xfrm>
          <a:off x="0" y="0"/>
          <a:ext cx="0" cy="0"/>
          <a:chOff x="0" y="0"/>
          <a:chExt cx="0" cy="0"/>
        </a:xfrm>
      </p:grpSpPr>
      <p:sp>
        <p:nvSpPr>
          <p:cNvPr id="10" name="Google Shape;10;p2"/>
          <p:cNvSpPr txBox="1"/>
          <p:nvPr>
            <p:ph type="title"/>
          </p:nvPr>
        </p:nvSpPr>
        <p:spPr>
          <a:xfrm>
            <a:off x="311705" y="228500"/>
            <a:ext cx="3378900" cy="5727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dk1"/>
              </a:buClr>
              <a:buSzPts val="3000"/>
              <a:buFont typeface="Arial"/>
              <a:buNone/>
              <a:defRPr b="1" i="0" sz="3000" u="none" cap="none" strike="noStrike">
                <a:solidFill>
                  <a:schemeClr val="dk1"/>
                </a:solidFill>
                <a:highlight>
                  <a:schemeClr val="accent1"/>
                </a:highlight>
                <a:latin typeface="Arial"/>
                <a:ea typeface="Arial"/>
                <a:cs typeface="Arial"/>
                <a:sym typeface="Arial"/>
              </a:defRPr>
            </a:lvl1pPr>
            <a:lvl2pPr lvl="1" algn="l">
              <a:lnSpc>
                <a:spcPct val="90000"/>
              </a:lnSpc>
              <a:spcBef>
                <a:spcPts val="0"/>
              </a:spcBef>
              <a:spcAft>
                <a:spcPts val="0"/>
              </a:spcAft>
              <a:buClr>
                <a:schemeClr val="dk1"/>
              </a:buClr>
              <a:buSzPts val="1400"/>
              <a:buFont typeface="Arial"/>
              <a:buNone/>
              <a:defRPr b="1" sz="2800">
                <a:solidFill>
                  <a:schemeClr val="dk1"/>
                </a:solidFill>
              </a:defRPr>
            </a:lvl2pPr>
            <a:lvl3pPr lvl="2" algn="l">
              <a:lnSpc>
                <a:spcPct val="90000"/>
              </a:lnSpc>
              <a:spcBef>
                <a:spcPts val="0"/>
              </a:spcBef>
              <a:spcAft>
                <a:spcPts val="0"/>
              </a:spcAft>
              <a:buClr>
                <a:schemeClr val="dk1"/>
              </a:buClr>
              <a:buSzPts val="1400"/>
              <a:buFont typeface="Arial"/>
              <a:buNone/>
              <a:defRPr b="1" sz="2800">
                <a:solidFill>
                  <a:schemeClr val="dk1"/>
                </a:solidFill>
              </a:defRPr>
            </a:lvl3pPr>
            <a:lvl4pPr lvl="3" algn="l">
              <a:lnSpc>
                <a:spcPct val="90000"/>
              </a:lnSpc>
              <a:spcBef>
                <a:spcPts val="0"/>
              </a:spcBef>
              <a:spcAft>
                <a:spcPts val="0"/>
              </a:spcAft>
              <a:buClr>
                <a:schemeClr val="dk1"/>
              </a:buClr>
              <a:buSzPts val="1400"/>
              <a:buFont typeface="Arial"/>
              <a:buNone/>
              <a:defRPr b="1" sz="2800">
                <a:solidFill>
                  <a:schemeClr val="dk1"/>
                </a:solidFill>
              </a:defRPr>
            </a:lvl4pPr>
            <a:lvl5pPr lvl="4" algn="l">
              <a:lnSpc>
                <a:spcPct val="90000"/>
              </a:lnSpc>
              <a:spcBef>
                <a:spcPts val="0"/>
              </a:spcBef>
              <a:spcAft>
                <a:spcPts val="0"/>
              </a:spcAft>
              <a:buClr>
                <a:schemeClr val="dk1"/>
              </a:buClr>
              <a:buSzPts val="1400"/>
              <a:buFont typeface="Arial"/>
              <a:buNone/>
              <a:defRPr b="1" sz="2800">
                <a:solidFill>
                  <a:schemeClr val="dk1"/>
                </a:solidFill>
              </a:defRPr>
            </a:lvl5pPr>
            <a:lvl6pPr lvl="5" algn="l">
              <a:lnSpc>
                <a:spcPct val="90000"/>
              </a:lnSpc>
              <a:spcBef>
                <a:spcPts val="0"/>
              </a:spcBef>
              <a:spcAft>
                <a:spcPts val="0"/>
              </a:spcAft>
              <a:buClr>
                <a:schemeClr val="dk1"/>
              </a:buClr>
              <a:buSzPts val="1400"/>
              <a:buFont typeface="Arial"/>
              <a:buNone/>
              <a:defRPr b="1" sz="2800">
                <a:solidFill>
                  <a:schemeClr val="dk1"/>
                </a:solidFill>
              </a:defRPr>
            </a:lvl6pPr>
            <a:lvl7pPr lvl="6" algn="l">
              <a:lnSpc>
                <a:spcPct val="90000"/>
              </a:lnSpc>
              <a:spcBef>
                <a:spcPts val="0"/>
              </a:spcBef>
              <a:spcAft>
                <a:spcPts val="0"/>
              </a:spcAft>
              <a:buClr>
                <a:schemeClr val="dk1"/>
              </a:buClr>
              <a:buSzPts val="1400"/>
              <a:buFont typeface="Arial"/>
              <a:buNone/>
              <a:defRPr b="1" sz="2800">
                <a:solidFill>
                  <a:schemeClr val="dk1"/>
                </a:solidFill>
              </a:defRPr>
            </a:lvl7pPr>
            <a:lvl8pPr lvl="7" algn="l">
              <a:lnSpc>
                <a:spcPct val="90000"/>
              </a:lnSpc>
              <a:spcBef>
                <a:spcPts val="0"/>
              </a:spcBef>
              <a:spcAft>
                <a:spcPts val="0"/>
              </a:spcAft>
              <a:buClr>
                <a:schemeClr val="dk1"/>
              </a:buClr>
              <a:buSzPts val="1400"/>
              <a:buFont typeface="Arial"/>
              <a:buNone/>
              <a:defRPr b="1" sz="2800">
                <a:solidFill>
                  <a:schemeClr val="dk1"/>
                </a:solidFill>
              </a:defRPr>
            </a:lvl8pPr>
            <a:lvl9pPr lvl="8" algn="l">
              <a:lnSpc>
                <a:spcPct val="90000"/>
              </a:lnSpc>
              <a:spcBef>
                <a:spcPts val="0"/>
              </a:spcBef>
              <a:spcAft>
                <a:spcPts val="0"/>
              </a:spcAft>
              <a:buClr>
                <a:schemeClr val="dk1"/>
              </a:buClr>
              <a:buSzPts val="1400"/>
              <a:buFont typeface="Arial"/>
              <a:buNone/>
              <a:defRPr b="1" sz="2800">
                <a:solidFill>
                  <a:schemeClr val="dk1"/>
                </a:solidFill>
              </a:defRPr>
            </a:lvl9pPr>
          </a:lstStyle>
          <a:p/>
        </p:txBody>
      </p:sp>
      <p:sp>
        <p:nvSpPr>
          <p:cNvPr id="11" name="Google Shape;11;p2"/>
          <p:cNvSpPr txBox="1"/>
          <p:nvPr>
            <p:ph idx="1" type="body"/>
          </p:nvPr>
        </p:nvSpPr>
        <p:spPr>
          <a:xfrm>
            <a:off x="429869" y="1412913"/>
            <a:ext cx="3378900" cy="2764800"/>
          </a:xfrm>
          <a:prstGeom prst="rect">
            <a:avLst/>
          </a:prstGeom>
          <a:noFill/>
          <a:ln>
            <a:noFill/>
          </a:ln>
        </p:spPr>
        <p:txBody>
          <a:bodyPr anchorCtr="0" anchor="t" bIns="91425" lIns="91425" spcFirstLastPara="1" rIns="91425" wrap="square" tIns="91425">
            <a:noAutofit/>
          </a:bodyPr>
          <a:lstStyle>
            <a:lvl1pPr indent="-228600" lvl="0" marL="457200" marR="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algn="l">
              <a:lnSpc>
                <a:spcPct val="9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with small vertical photo to the right">
  <p:cSld name="CUSTOM_5">
    <p:spTree>
      <p:nvGrpSpPr>
        <p:cNvPr id="42" name="Shape 42"/>
        <p:cNvGrpSpPr/>
        <p:nvPr/>
      </p:nvGrpSpPr>
      <p:grpSpPr>
        <a:xfrm>
          <a:off x="0" y="0"/>
          <a:ext cx="0" cy="0"/>
          <a:chOff x="0" y="0"/>
          <a:chExt cx="0" cy="0"/>
        </a:xfrm>
      </p:grpSpPr>
      <p:sp>
        <p:nvSpPr>
          <p:cNvPr id="43" name="Google Shape;43;p11"/>
          <p:cNvSpPr/>
          <p:nvPr/>
        </p:nvSpPr>
        <p:spPr>
          <a:xfrm>
            <a:off x="5057900" y="-12950"/>
            <a:ext cx="4086000" cy="5186400"/>
          </a:xfrm>
          <a:prstGeom prst="rect">
            <a:avLst/>
          </a:prstGeom>
          <a:solidFill>
            <a:srgbClr val="D0D0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Insert a photo here</a:t>
            </a:r>
            <a:endParaRPr b="0" i="0" sz="1400" u="none" cap="none" strike="noStrike">
              <a:solidFill>
                <a:srgbClr val="000000"/>
              </a:solidFill>
              <a:latin typeface="Arial"/>
              <a:ea typeface="Arial"/>
              <a:cs typeface="Arial"/>
              <a:sym typeface="Arial"/>
            </a:endParaRPr>
          </a:p>
        </p:txBody>
      </p:sp>
      <p:sp>
        <p:nvSpPr>
          <p:cNvPr id="44" name="Google Shape;44;p11"/>
          <p:cNvSpPr txBox="1"/>
          <p:nvPr>
            <p:ph idx="1" type="body"/>
          </p:nvPr>
        </p:nvSpPr>
        <p:spPr>
          <a:xfrm>
            <a:off x="435500" y="1323225"/>
            <a:ext cx="4622400" cy="3587700"/>
          </a:xfrm>
          <a:prstGeom prst="rect">
            <a:avLst/>
          </a:prstGeom>
          <a:noFill/>
          <a:ln>
            <a:noFill/>
          </a:ln>
        </p:spPr>
        <p:txBody>
          <a:bodyPr anchorCtr="0" anchor="t" bIns="91425" lIns="91425" spcFirstLastPara="1" rIns="91425" wrap="square" tIns="91425">
            <a:noAutofit/>
          </a:bodyPr>
          <a:lstStyle>
            <a:lvl1pPr indent="-228600" lvl="0" marL="457200" algn="l">
              <a:lnSpc>
                <a:spcPct val="90000"/>
              </a:lnSpc>
              <a:spcBef>
                <a:spcPts val="0"/>
              </a:spcBef>
              <a:spcAft>
                <a:spcPts val="0"/>
              </a:spcAft>
              <a:buSzPts val="1200"/>
              <a:buNone/>
              <a:defRPr sz="1200"/>
            </a:lvl1pPr>
            <a:lvl2pPr indent="-228600" lvl="1" marL="914400" algn="l">
              <a:lnSpc>
                <a:spcPct val="90000"/>
              </a:lnSpc>
              <a:spcBef>
                <a:spcPts val="0"/>
              </a:spcBef>
              <a:spcAft>
                <a:spcPts val="0"/>
              </a:spcAft>
              <a:buSzPts val="1400"/>
              <a:buNone/>
              <a:defRPr/>
            </a:lvl2pPr>
            <a:lvl3pPr indent="-228600" lvl="2" marL="1371600" algn="l">
              <a:lnSpc>
                <a:spcPct val="90000"/>
              </a:lnSpc>
              <a:spcBef>
                <a:spcPts val="0"/>
              </a:spcBef>
              <a:spcAft>
                <a:spcPts val="0"/>
              </a:spcAft>
              <a:buSzPts val="1400"/>
              <a:buNone/>
              <a:defRPr/>
            </a:lvl3pPr>
            <a:lvl4pPr indent="-228600" lvl="3" marL="1828800" algn="l">
              <a:lnSpc>
                <a:spcPct val="90000"/>
              </a:lnSpc>
              <a:spcBef>
                <a:spcPts val="0"/>
              </a:spcBef>
              <a:spcAft>
                <a:spcPts val="0"/>
              </a:spcAft>
              <a:buSzPts val="1400"/>
              <a:buNone/>
              <a:defRPr/>
            </a:lvl4pPr>
            <a:lvl5pPr indent="-228600" lvl="4" marL="2286000" algn="l">
              <a:lnSpc>
                <a:spcPct val="90000"/>
              </a:lnSpc>
              <a:spcBef>
                <a:spcPts val="0"/>
              </a:spcBef>
              <a:spcAft>
                <a:spcPts val="0"/>
              </a:spcAft>
              <a:buSzPts val="1400"/>
              <a:buNone/>
              <a:defRPr/>
            </a:lvl5pPr>
            <a:lvl6pPr indent="-228600" lvl="5" marL="2743200" algn="l">
              <a:lnSpc>
                <a:spcPct val="90000"/>
              </a:lnSpc>
              <a:spcBef>
                <a:spcPts val="0"/>
              </a:spcBef>
              <a:spcAft>
                <a:spcPts val="0"/>
              </a:spcAft>
              <a:buSzPts val="1400"/>
              <a:buNone/>
              <a:defRPr/>
            </a:lvl6pPr>
            <a:lvl7pPr indent="-228600" lvl="6" marL="3200400" algn="l">
              <a:lnSpc>
                <a:spcPct val="90000"/>
              </a:lnSpc>
              <a:spcBef>
                <a:spcPts val="0"/>
              </a:spcBef>
              <a:spcAft>
                <a:spcPts val="0"/>
              </a:spcAft>
              <a:buSzPts val="1400"/>
              <a:buNone/>
              <a:defRPr/>
            </a:lvl7pPr>
            <a:lvl8pPr indent="-228600" lvl="7" marL="3657600" algn="l">
              <a:lnSpc>
                <a:spcPct val="90000"/>
              </a:lnSpc>
              <a:spcBef>
                <a:spcPts val="0"/>
              </a:spcBef>
              <a:spcAft>
                <a:spcPts val="0"/>
              </a:spcAft>
              <a:buSzPts val="1400"/>
              <a:buNone/>
              <a:defRPr/>
            </a:lvl8pPr>
            <a:lvl9pPr indent="-228600" lvl="8" marL="4114800" algn="l">
              <a:lnSpc>
                <a:spcPct val="90000"/>
              </a:lnSpc>
              <a:spcBef>
                <a:spcPts val="0"/>
              </a:spcBef>
              <a:spcAft>
                <a:spcPts val="0"/>
              </a:spcAft>
              <a:buSzPts val="1400"/>
              <a:buNone/>
              <a:defRPr/>
            </a:lvl9pPr>
          </a:lstStyle>
          <a:p/>
        </p:txBody>
      </p:sp>
      <p:sp>
        <p:nvSpPr>
          <p:cNvPr id="45" name="Google Shape;45;p11"/>
          <p:cNvSpPr txBox="1"/>
          <p:nvPr>
            <p:ph type="title"/>
          </p:nvPr>
        </p:nvSpPr>
        <p:spPr>
          <a:xfrm>
            <a:off x="311704" y="228500"/>
            <a:ext cx="4666800" cy="5727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dk1"/>
              </a:buClr>
              <a:buSzPts val="3000"/>
              <a:buFont typeface="Arial"/>
              <a:buNone/>
              <a:defRPr b="1" i="0" sz="3000" u="none" cap="none" strike="noStrike">
                <a:solidFill>
                  <a:schemeClr val="dk1"/>
                </a:solidFill>
                <a:highlight>
                  <a:schemeClr val="accent1"/>
                </a:highlight>
                <a:latin typeface="Arial"/>
                <a:ea typeface="Arial"/>
                <a:cs typeface="Arial"/>
                <a:sym typeface="Arial"/>
              </a:defRPr>
            </a:lvl1pPr>
            <a:lvl2pPr lvl="1" algn="l">
              <a:lnSpc>
                <a:spcPct val="90000"/>
              </a:lnSpc>
              <a:spcBef>
                <a:spcPts val="0"/>
              </a:spcBef>
              <a:spcAft>
                <a:spcPts val="0"/>
              </a:spcAft>
              <a:buClr>
                <a:schemeClr val="dk1"/>
              </a:buClr>
              <a:buSzPts val="1400"/>
              <a:buFont typeface="Arial"/>
              <a:buNone/>
              <a:defRPr b="1" sz="2800">
                <a:solidFill>
                  <a:schemeClr val="dk1"/>
                </a:solidFill>
              </a:defRPr>
            </a:lvl2pPr>
            <a:lvl3pPr lvl="2" algn="l">
              <a:lnSpc>
                <a:spcPct val="90000"/>
              </a:lnSpc>
              <a:spcBef>
                <a:spcPts val="0"/>
              </a:spcBef>
              <a:spcAft>
                <a:spcPts val="0"/>
              </a:spcAft>
              <a:buClr>
                <a:schemeClr val="dk1"/>
              </a:buClr>
              <a:buSzPts val="1400"/>
              <a:buFont typeface="Arial"/>
              <a:buNone/>
              <a:defRPr b="1" sz="2800">
                <a:solidFill>
                  <a:schemeClr val="dk1"/>
                </a:solidFill>
              </a:defRPr>
            </a:lvl3pPr>
            <a:lvl4pPr lvl="3" algn="l">
              <a:lnSpc>
                <a:spcPct val="90000"/>
              </a:lnSpc>
              <a:spcBef>
                <a:spcPts val="0"/>
              </a:spcBef>
              <a:spcAft>
                <a:spcPts val="0"/>
              </a:spcAft>
              <a:buClr>
                <a:schemeClr val="dk1"/>
              </a:buClr>
              <a:buSzPts val="1400"/>
              <a:buFont typeface="Arial"/>
              <a:buNone/>
              <a:defRPr b="1" sz="2800">
                <a:solidFill>
                  <a:schemeClr val="dk1"/>
                </a:solidFill>
              </a:defRPr>
            </a:lvl4pPr>
            <a:lvl5pPr lvl="4" algn="l">
              <a:lnSpc>
                <a:spcPct val="90000"/>
              </a:lnSpc>
              <a:spcBef>
                <a:spcPts val="0"/>
              </a:spcBef>
              <a:spcAft>
                <a:spcPts val="0"/>
              </a:spcAft>
              <a:buClr>
                <a:schemeClr val="dk1"/>
              </a:buClr>
              <a:buSzPts val="1400"/>
              <a:buFont typeface="Arial"/>
              <a:buNone/>
              <a:defRPr b="1" sz="2800">
                <a:solidFill>
                  <a:schemeClr val="dk1"/>
                </a:solidFill>
              </a:defRPr>
            </a:lvl5pPr>
            <a:lvl6pPr lvl="5" algn="l">
              <a:lnSpc>
                <a:spcPct val="90000"/>
              </a:lnSpc>
              <a:spcBef>
                <a:spcPts val="0"/>
              </a:spcBef>
              <a:spcAft>
                <a:spcPts val="0"/>
              </a:spcAft>
              <a:buClr>
                <a:schemeClr val="dk1"/>
              </a:buClr>
              <a:buSzPts val="1400"/>
              <a:buFont typeface="Arial"/>
              <a:buNone/>
              <a:defRPr b="1" sz="2800">
                <a:solidFill>
                  <a:schemeClr val="dk1"/>
                </a:solidFill>
              </a:defRPr>
            </a:lvl6pPr>
            <a:lvl7pPr lvl="6" algn="l">
              <a:lnSpc>
                <a:spcPct val="90000"/>
              </a:lnSpc>
              <a:spcBef>
                <a:spcPts val="0"/>
              </a:spcBef>
              <a:spcAft>
                <a:spcPts val="0"/>
              </a:spcAft>
              <a:buClr>
                <a:schemeClr val="dk1"/>
              </a:buClr>
              <a:buSzPts val="1400"/>
              <a:buFont typeface="Arial"/>
              <a:buNone/>
              <a:defRPr b="1" sz="2800">
                <a:solidFill>
                  <a:schemeClr val="dk1"/>
                </a:solidFill>
              </a:defRPr>
            </a:lvl7pPr>
            <a:lvl8pPr lvl="7" algn="l">
              <a:lnSpc>
                <a:spcPct val="90000"/>
              </a:lnSpc>
              <a:spcBef>
                <a:spcPts val="0"/>
              </a:spcBef>
              <a:spcAft>
                <a:spcPts val="0"/>
              </a:spcAft>
              <a:buClr>
                <a:schemeClr val="dk1"/>
              </a:buClr>
              <a:buSzPts val="1400"/>
              <a:buFont typeface="Arial"/>
              <a:buNone/>
              <a:defRPr b="1" sz="2800">
                <a:solidFill>
                  <a:schemeClr val="dk1"/>
                </a:solidFill>
              </a:defRPr>
            </a:lvl8pPr>
            <a:lvl9pPr lvl="8" algn="l">
              <a:lnSpc>
                <a:spcPct val="90000"/>
              </a:lnSpc>
              <a:spcBef>
                <a:spcPts val="0"/>
              </a:spcBef>
              <a:spcAft>
                <a:spcPts val="0"/>
              </a:spcAft>
              <a:buClr>
                <a:schemeClr val="dk1"/>
              </a:buClr>
              <a:buSzPts val="1400"/>
              <a:buFont typeface="Arial"/>
              <a:buNone/>
              <a:defRPr b="1" sz="2800">
                <a:solidFill>
                  <a:schemeClr val="dk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with Photo Web Standard">
  <p:cSld name="CUSTOM_9">
    <p:spTree>
      <p:nvGrpSpPr>
        <p:cNvPr id="46" name="Shape 46"/>
        <p:cNvGrpSpPr/>
        <p:nvPr/>
      </p:nvGrpSpPr>
      <p:grpSpPr>
        <a:xfrm>
          <a:off x="0" y="0"/>
          <a:ext cx="0" cy="0"/>
          <a:chOff x="0" y="0"/>
          <a:chExt cx="0" cy="0"/>
        </a:xfrm>
      </p:grpSpPr>
      <p:sp>
        <p:nvSpPr>
          <p:cNvPr id="47" name="Google Shape;47;p12"/>
          <p:cNvSpPr/>
          <p:nvPr/>
        </p:nvSpPr>
        <p:spPr>
          <a:xfrm>
            <a:off x="-75575" y="-13875"/>
            <a:ext cx="9219600" cy="2429400"/>
          </a:xfrm>
          <a:prstGeom prst="rect">
            <a:avLst/>
          </a:prstGeom>
          <a:solidFill>
            <a:srgbClr val="D0D0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12"/>
          <p:cNvSpPr/>
          <p:nvPr>
            <p:ph idx="2" type="pic"/>
          </p:nvPr>
        </p:nvSpPr>
        <p:spPr>
          <a:xfrm>
            <a:off x="-76200" y="0"/>
            <a:ext cx="9220200" cy="2416200"/>
          </a:xfrm>
          <a:prstGeom prst="rect">
            <a:avLst/>
          </a:prstGeom>
          <a:noFill/>
          <a:ln>
            <a:noFill/>
          </a:ln>
        </p:spPr>
      </p:sp>
      <p:sp>
        <p:nvSpPr>
          <p:cNvPr id="49" name="Google Shape;49;p12"/>
          <p:cNvSpPr/>
          <p:nvPr/>
        </p:nvSpPr>
        <p:spPr>
          <a:xfrm>
            <a:off x="1568725" y="1732650"/>
            <a:ext cx="6415500" cy="3410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12"/>
          <p:cNvSpPr txBox="1"/>
          <p:nvPr/>
        </p:nvSpPr>
        <p:spPr>
          <a:xfrm>
            <a:off x="1681950" y="2380875"/>
            <a:ext cx="6184200" cy="27627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12"/>
          <p:cNvSpPr txBox="1"/>
          <p:nvPr>
            <p:ph type="title"/>
          </p:nvPr>
        </p:nvSpPr>
        <p:spPr>
          <a:xfrm>
            <a:off x="1568725" y="1856915"/>
            <a:ext cx="5990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highlight>
                  <a:schemeClr val="accent1"/>
                </a:highlight>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Headline with text  1 black background">
  <p:cSld name="1_19 Headline with text 1">
    <p:bg>
      <p:bgPr>
        <a:solidFill>
          <a:schemeClr val="dk1"/>
        </a:solidFill>
      </p:bgPr>
    </p:bg>
    <p:spTree>
      <p:nvGrpSpPr>
        <p:cNvPr id="52" name="Shape 52"/>
        <p:cNvGrpSpPr/>
        <p:nvPr/>
      </p:nvGrpSpPr>
      <p:grpSpPr>
        <a:xfrm>
          <a:off x="0" y="0"/>
          <a:ext cx="0" cy="0"/>
          <a:chOff x="0" y="0"/>
          <a:chExt cx="0" cy="0"/>
        </a:xfrm>
      </p:grpSpPr>
      <p:sp>
        <p:nvSpPr>
          <p:cNvPr id="53" name="Google Shape;53;p13"/>
          <p:cNvSpPr txBox="1"/>
          <p:nvPr>
            <p:ph idx="1" type="body"/>
          </p:nvPr>
        </p:nvSpPr>
        <p:spPr>
          <a:xfrm>
            <a:off x="427125" y="1204825"/>
            <a:ext cx="7704900" cy="3201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indent="-228600" lvl="1" marL="914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54" name="Google Shape;54;p13"/>
          <p:cNvSpPr txBox="1"/>
          <p:nvPr>
            <p:ph type="title"/>
          </p:nvPr>
        </p:nvSpPr>
        <p:spPr>
          <a:xfrm>
            <a:off x="311700" y="228600"/>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sz="3000" u="none" cap="none" strike="noStrike">
                <a:solidFill>
                  <a:schemeClr val="accent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b="1" sz="2800">
                <a:solidFill>
                  <a:schemeClr val="dk1"/>
                </a:solidFill>
              </a:defRPr>
            </a:lvl2pPr>
            <a:lvl3pPr lvl="2" algn="l">
              <a:lnSpc>
                <a:spcPct val="100000"/>
              </a:lnSpc>
              <a:spcBef>
                <a:spcPts val="0"/>
              </a:spcBef>
              <a:spcAft>
                <a:spcPts val="0"/>
              </a:spcAft>
              <a:buClr>
                <a:schemeClr val="dk1"/>
              </a:buClr>
              <a:buSzPts val="1400"/>
              <a:buFont typeface="Arial"/>
              <a:buNone/>
              <a:defRPr b="1" sz="2800">
                <a:solidFill>
                  <a:schemeClr val="dk1"/>
                </a:solidFill>
              </a:defRPr>
            </a:lvl3pPr>
            <a:lvl4pPr lvl="3" algn="l">
              <a:lnSpc>
                <a:spcPct val="100000"/>
              </a:lnSpc>
              <a:spcBef>
                <a:spcPts val="0"/>
              </a:spcBef>
              <a:spcAft>
                <a:spcPts val="0"/>
              </a:spcAft>
              <a:buClr>
                <a:schemeClr val="dk1"/>
              </a:buClr>
              <a:buSzPts val="1400"/>
              <a:buFont typeface="Arial"/>
              <a:buNone/>
              <a:defRPr b="1" sz="2800">
                <a:solidFill>
                  <a:schemeClr val="dk1"/>
                </a:solidFill>
              </a:defRPr>
            </a:lvl4pPr>
            <a:lvl5pPr lvl="4" algn="l">
              <a:lnSpc>
                <a:spcPct val="100000"/>
              </a:lnSpc>
              <a:spcBef>
                <a:spcPts val="0"/>
              </a:spcBef>
              <a:spcAft>
                <a:spcPts val="0"/>
              </a:spcAft>
              <a:buClr>
                <a:schemeClr val="dk1"/>
              </a:buClr>
              <a:buSzPts val="1400"/>
              <a:buFont typeface="Arial"/>
              <a:buNone/>
              <a:defRPr b="1" sz="2800">
                <a:solidFill>
                  <a:schemeClr val="dk1"/>
                </a:solidFill>
              </a:defRPr>
            </a:lvl5pPr>
            <a:lvl6pPr lvl="5" algn="l">
              <a:lnSpc>
                <a:spcPct val="100000"/>
              </a:lnSpc>
              <a:spcBef>
                <a:spcPts val="0"/>
              </a:spcBef>
              <a:spcAft>
                <a:spcPts val="0"/>
              </a:spcAft>
              <a:buClr>
                <a:schemeClr val="dk1"/>
              </a:buClr>
              <a:buSzPts val="1400"/>
              <a:buFont typeface="Arial"/>
              <a:buNone/>
              <a:defRPr b="1" sz="2800">
                <a:solidFill>
                  <a:schemeClr val="dk1"/>
                </a:solidFill>
              </a:defRPr>
            </a:lvl6pPr>
            <a:lvl7pPr lvl="6" algn="l">
              <a:lnSpc>
                <a:spcPct val="100000"/>
              </a:lnSpc>
              <a:spcBef>
                <a:spcPts val="0"/>
              </a:spcBef>
              <a:spcAft>
                <a:spcPts val="0"/>
              </a:spcAft>
              <a:buClr>
                <a:schemeClr val="dk1"/>
              </a:buClr>
              <a:buSzPts val="1400"/>
              <a:buFont typeface="Arial"/>
              <a:buNone/>
              <a:defRPr b="1" sz="2800">
                <a:solidFill>
                  <a:schemeClr val="dk1"/>
                </a:solidFill>
              </a:defRPr>
            </a:lvl7pPr>
            <a:lvl8pPr lvl="7" algn="l">
              <a:lnSpc>
                <a:spcPct val="100000"/>
              </a:lnSpc>
              <a:spcBef>
                <a:spcPts val="0"/>
              </a:spcBef>
              <a:spcAft>
                <a:spcPts val="0"/>
              </a:spcAft>
              <a:buClr>
                <a:schemeClr val="dk1"/>
              </a:buClr>
              <a:buSzPts val="1400"/>
              <a:buFont typeface="Arial"/>
              <a:buNone/>
              <a:defRPr b="1" sz="2800">
                <a:solidFill>
                  <a:schemeClr val="dk1"/>
                </a:solidFill>
              </a:defRPr>
            </a:lvl8pPr>
            <a:lvl9pPr lvl="8" algn="l">
              <a:lnSpc>
                <a:spcPct val="100000"/>
              </a:lnSpc>
              <a:spcBef>
                <a:spcPts val="0"/>
              </a:spcBef>
              <a:spcAft>
                <a:spcPts val="0"/>
              </a:spcAft>
              <a:buClr>
                <a:schemeClr val="dk1"/>
              </a:buClr>
              <a:buSzPts val="1400"/>
              <a:buFont typeface="Arial"/>
              <a:buNone/>
              <a:defRPr b="1" sz="28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2 Column Format Black Right 1">
  <p:cSld name="Section title and description_1_1">
    <p:spTree>
      <p:nvGrpSpPr>
        <p:cNvPr id="55" name="Shape 55"/>
        <p:cNvGrpSpPr/>
        <p:nvPr/>
      </p:nvGrpSpPr>
      <p:grpSpPr>
        <a:xfrm>
          <a:off x="0" y="0"/>
          <a:ext cx="0" cy="0"/>
          <a:chOff x="0" y="0"/>
          <a:chExt cx="0" cy="0"/>
        </a:xfrm>
      </p:grpSpPr>
      <p:sp>
        <p:nvSpPr>
          <p:cNvPr id="56" name="Google Shape;56;p14"/>
          <p:cNvSpPr txBox="1"/>
          <p:nvPr>
            <p:ph idx="1" type="body"/>
          </p:nvPr>
        </p:nvSpPr>
        <p:spPr>
          <a:xfrm>
            <a:off x="5024275" y="445025"/>
            <a:ext cx="3837000" cy="38859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1pPr>
            <a:lvl2pPr indent="-228600" lvl="1" marL="9144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228600" lvl="2" marL="13716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algn="l">
              <a:lnSpc>
                <a:spcPct val="115000"/>
              </a:lnSpc>
              <a:spcBef>
                <a:spcPts val="1600"/>
              </a:spcBef>
              <a:spcAft>
                <a:spcPts val="160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57" name="Google Shape;57;p14"/>
          <p:cNvSpPr txBox="1"/>
          <p:nvPr>
            <p:ph type="title"/>
          </p:nvPr>
        </p:nvSpPr>
        <p:spPr>
          <a:xfrm>
            <a:off x="324700" y="211225"/>
            <a:ext cx="3837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sz="3000" u="none" cap="none" strike="noStrike">
                <a:solidFill>
                  <a:schemeClr val="dk1"/>
                </a:solidFill>
                <a:highlight>
                  <a:srgbClr val="FFFFFF"/>
                </a:highlight>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b="1" sz="3000">
                <a:solidFill>
                  <a:schemeClr val="dk1"/>
                </a:solidFill>
              </a:defRPr>
            </a:lvl2pPr>
            <a:lvl3pPr lvl="2" algn="l">
              <a:lnSpc>
                <a:spcPct val="100000"/>
              </a:lnSpc>
              <a:spcBef>
                <a:spcPts val="0"/>
              </a:spcBef>
              <a:spcAft>
                <a:spcPts val="0"/>
              </a:spcAft>
              <a:buClr>
                <a:schemeClr val="dk1"/>
              </a:buClr>
              <a:buSzPts val="3000"/>
              <a:buFont typeface="Arial"/>
              <a:buNone/>
              <a:defRPr b="1" sz="3000">
                <a:solidFill>
                  <a:schemeClr val="dk1"/>
                </a:solidFill>
              </a:defRPr>
            </a:lvl3pPr>
            <a:lvl4pPr lvl="3" algn="l">
              <a:lnSpc>
                <a:spcPct val="100000"/>
              </a:lnSpc>
              <a:spcBef>
                <a:spcPts val="0"/>
              </a:spcBef>
              <a:spcAft>
                <a:spcPts val="0"/>
              </a:spcAft>
              <a:buClr>
                <a:schemeClr val="dk1"/>
              </a:buClr>
              <a:buSzPts val="3000"/>
              <a:buFont typeface="Arial"/>
              <a:buNone/>
              <a:defRPr b="1" sz="3000">
                <a:solidFill>
                  <a:schemeClr val="dk1"/>
                </a:solidFill>
              </a:defRPr>
            </a:lvl4pPr>
            <a:lvl5pPr lvl="4" algn="l">
              <a:lnSpc>
                <a:spcPct val="100000"/>
              </a:lnSpc>
              <a:spcBef>
                <a:spcPts val="0"/>
              </a:spcBef>
              <a:spcAft>
                <a:spcPts val="0"/>
              </a:spcAft>
              <a:buClr>
                <a:schemeClr val="dk1"/>
              </a:buClr>
              <a:buSzPts val="3000"/>
              <a:buFont typeface="Arial"/>
              <a:buNone/>
              <a:defRPr b="1" sz="3000">
                <a:solidFill>
                  <a:schemeClr val="dk1"/>
                </a:solidFill>
              </a:defRPr>
            </a:lvl5pPr>
            <a:lvl6pPr lvl="5" algn="l">
              <a:lnSpc>
                <a:spcPct val="100000"/>
              </a:lnSpc>
              <a:spcBef>
                <a:spcPts val="0"/>
              </a:spcBef>
              <a:spcAft>
                <a:spcPts val="0"/>
              </a:spcAft>
              <a:buClr>
                <a:schemeClr val="dk1"/>
              </a:buClr>
              <a:buSzPts val="3000"/>
              <a:buFont typeface="Arial"/>
              <a:buNone/>
              <a:defRPr b="1" sz="3000">
                <a:solidFill>
                  <a:schemeClr val="dk1"/>
                </a:solidFill>
              </a:defRPr>
            </a:lvl6pPr>
            <a:lvl7pPr lvl="6" algn="l">
              <a:lnSpc>
                <a:spcPct val="100000"/>
              </a:lnSpc>
              <a:spcBef>
                <a:spcPts val="0"/>
              </a:spcBef>
              <a:spcAft>
                <a:spcPts val="0"/>
              </a:spcAft>
              <a:buClr>
                <a:schemeClr val="dk1"/>
              </a:buClr>
              <a:buSzPts val="3000"/>
              <a:buFont typeface="Arial"/>
              <a:buNone/>
              <a:defRPr b="1" sz="3000">
                <a:solidFill>
                  <a:schemeClr val="dk1"/>
                </a:solidFill>
              </a:defRPr>
            </a:lvl7pPr>
            <a:lvl8pPr lvl="7" algn="l">
              <a:lnSpc>
                <a:spcPct val="100000"/>
              </a:lnSpc>
              <a:spcBef>
                <a:spcPts val="0"/>
              </a:spcBef>
              <a:spcAft>
                <a:spcPts val="0"/>
              </a:spcAft>
              <a:buClr>
                <a:schemeClr val="dk1"/>
              </a:buClr>
              <a:buSzPts val="3000"/>
              <a:buFont typeface="Arial"/>
              <a:buNone/>
              <a:defRPr b="1" sz="3000">
                <a:solidFill>
                  <a:schemeClr val="dk1"/>
                </a:solidFill>
              </a:defRPr>
            </a:lvl8pPr>
            <a:lvl9pPr lvl="8" algn="l">
              <a:lnSpc>
                <a:spcPct val="100000"/>
              </a:lnSpc>
              <a:spcBef>
                <a:spcPts val="0"/>
              </a:spcBef>
              <a:spcAft>
                <a:spcPts val="0"/>
              </a:spcAft>
              <a:buClr>
                <a:schemeClr val="dk1"/>
              </a:buClr>
              <a:buSzPts val="3000"/>
              <a:buFont typeface="Arial"/>
              <a:buNone/>
              <a:defRPr b="1" sz="30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Maroon chapter break or bold statement">
  <p:cSld name="Gold chapter break or bold statement gold_1">
    <p:bg>
      <p:bgPr>
        <a:solidFill>
          <a:schemeClr val="accent2"/>
        </a:solidFill>
      </p:bgPr>
    </p:bg>
    <p:spTree>
      <p:nvGrpSpPr>
        <p:cNvPr id="58" name="Shape 58"/>
        <p:cNvGrpSpPr/>
        <p:nvPr/>
      </p:nvGrpSpPr>
      <p:grpSpPr>
        <a:xfrm>
          <a:off x="0" y="0"/>
          <a:ext cx="0" cy="0"/>
          <a:chOff x="0" y="0"/>
          <a:chExt cx="0" cy="0"/>
        </a:xfrm>
      </p:grpSpPr>
      <p:sp>
        <p:nvSpPr>
          <p:cNvPr id="59" name="Google Shape;59;p15"/>
          <p:cNvSpPr txBox="1"/>
          <p:nvPr>
            <p:ph type="title"/>
          </p:nvPr>
        </p:nvSpPr>
        <p:spPr>
          <a:xfrm>
            <a:off x="311700" y="228600"/>
            <a:ext cx="6246300" cy="46863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lt1"/>
              </a:buClr>
              <a:buSzPts val="6000"/>
              <a:buFont typeface="Arial"/>
              <a:buNone/>
              <a:defRPr b="1" i="0" sz="6000" u="none" cap="none" strike="noStrike">
                <a:solidFill>
                  <a:schemeClr val="lt1"/>
                </a:solidFill>
                <a:latin typeface="Arial"/>
                <a:ea typeface="Arial"/>
                <a:cs typeface="Arial"/>
                <a:sym typeface="Arial"/>
              </a:defRPr>
            </a:lvl1pPr>
            <a:lvl2pPr lvl="1" algn="l">
              <a:lnSpc>
                <a:spcPct val="90000"/>
              </a:lnSpc>
              <a:spcBef>
                <a:spcPts val="0"/>
              </a:spcBef>
              <a:spcAft>
                <a:spcPts val="0"/>
              </a:spcAft>
              <a:buClr>
                <a:schemeClr val="dk1"/>
              </a:buClr>
              <a:buSzPts val="1400"/>
              <a:buFont typeface="Arial"/>
              <a:buNone/>
              <a:defRPr b="1" sz="6200">
                <a:solidFill>
                  <a:schemeClr val="dk1"/>
                </a:solidFill>
              </a:defRPr>
            </a:lvl2pPr>
            <a:lvl3pPr lvl="2" algn="l">
              <a:lnSpc>
                <a:spcPct val="90000"/>
              </a:lnSpc>
              <a:spcBef>
                <a:spcPts val="0"/>
              </a:spcBef>
              <a:spcAft>
                <a:spcPts val="0"/>
              </a:spcAft>
              <a:buClr>
                <a:schemeClr val="dk1"/>
              </a:buClr>
              <a:buSzPts val="1400"/>
              <a:buFont typeface="Arial"/>
              <a:buNone/>
              <a:defRPr b="1" sz="6200">
                <a:solidFill>
                  <a:schemeClr val="dk1"/>
                </a:solidFill>
              </a:defRPr>
            </a:lvl3pPr>
            <a:lvl4pPr lvl="3" algn="l">
              <a:lnSpc>
                <a:spcPct val="90000"/>
              </a:lnSpc>
              <a:spcBef>
                <a:spcPts val="0"/>
              </a:spcBef>
              <a:spcAft>
                <a:spcPts val="0"/>
              </a:spcAft>
              <a:buClr>
                <a:schemeClr val="dk1"/>
              </a:buClr>
              <a:buSzPts val="1400"/>
              <a:buFont typeface="Arial"/>
              <a:buNone/>
              <a:defRPr b="1" sz="6200">
                <a:solidFill>
                  <a:schemeClr val="dk1"/>
                </a:solidFill>
              </a:defRPr>
            </a:lvl4pPr>
            <a:lvl5pPr lvl="4" algn="l">
              <a:lnSpc>
                <a:spcPct val="90000"/>
              </a:lnSpc>
              <a:spcBef>
                <a:spcPts val="0"/>
              </a:spcBef>
              <a:spcAft>
                <a:spcPts val="0"/>
              </a:spcAft>
              <a:buClr>
                <a:schemeClr val="dk1"/>
              </a:buClr>
              <a:buSzPts val="1400"/>
              <a:buFont typeface="Arial"/>
              <a:buNone/>
              <a:defRPr b="1" sz="6200">
                <a:solidFill>
                  <a:schemeClr val="dk1"/>
                </a:solidFill>
              </a:defRPr>
            </a:lvl5pPr>
            <a:lvl6pPr lvl="5" algn="l">
              <a:lnSpc>
                <a:spcPct val="90000"/>
              </a:lnSpc>
              <a:spcBef>
                <a:spcPts val="0"/>
              </a:spcBef>
              <a:spcAft>
                <a:spcPts val="0"/>
              </a:spcAft>
              <a:buClr>
                <a:schemeClr val="dk1"/>
              </a:buClr>
              <a:buSzPts val="1400"/>
              <a:buFont typeface="Arial"/>
              <a:buNone/>
              <a:defRPr b="1" sz="6200">
                <a:solidFill>
                  <a:schemeClr val="dk1"/>
                </a:solidFill>
              </a:defRPr>
            </a:lvl6pPr>
            <a:lvl7pPr lvl="6" algn="l">
              <a:lnSpc>
                <a:spcPct val="90000"/>
              </a:lnSpc>
              <a:spcBef>
                <a:spcPts val="0"/>
              </a:spcBef>
              <a:spcAft>
                <a:spcPts val="0"/>
              </a:spcAft>
              <a:buClr>
                <a:schemeClr val="dk1"/>
              </a:buClr>
              <a:buSzPts val="1400"/>
              <a:buFont typeface="Arial"/>
              <a:buNone/>
              <a:defRPr b="1" sz="6200">
                <a:solidFill>
                  <a:schemeClr val="dk1"/>
                </a:solidFill>
              </a:defRPr>
            </a:lvl7pPr>
            <a:lvl8pPr lvl="7" algn="l">
              <a:lnSpc>
                <a:spcPct val="90000"/>
              </a:lnSpc>
              <a:spcBef>
                <a:spcPts val="0"/>
              </a:spcBef>
              <a:spcAft>
                <a:spcPts val="0"/>
              </a:spcAft>
              <a:buClr>
                <a:schemeClr val="dk1"/>
              </a:buClr>
              <a:buSzPts val="1400"/>
              <a:buFont typeface="Arial"/>
              <a:buNone/>
              <a:defRPr b="1" sz="6200">
                <a:solidFill>
                  <a:schemeClr val="dk1"/>
                </a:solidFill>
              </a:defRPr>
            </a:lvl8pPr>
            <a:lvl9pPr lvl="8" algn="l">
              <a:lnSpc>
                <a:spcPct val="90000"/>
              </a:lnSpc>
              <a:spcBef>
                <a:spcPts val="0"/>
              </a:spcBef>
              <a:spcAft>
                <a:spcPts val="0"/>
              </a:spcAft>
              <a:buClr>
                <a:schemeClr val="dk1"/>
              </a:buClr>
              <a:buSzPts val="1400"/>
              <a:buFont typeface="Arial"/>
              <a:buNone/>
              <a:defRPr b="1" sz="6200">
                <a:solidFill>
                  <a:schemeClr val="dk1"/>
                </a:solidFill>
              </a:defRPr>
            </a:lvl9pPr>
          </a:lstStyle>
          <a:p/>
        </p:txBody>
      </p:sp>
      <p:pic>
        <p:nvPicPr>
          <p:cNvPr id="60" name="Google Shape;60;p15"/>
          <p:cNvPicPr preferRelativeResize="0"/>
          <p:nvPr/>
        </p:nvPicPr>
        <p:blipFill rotWithShape="1">
          <a:blip r:embed="rId2">
            <a:alphaModFix/>
          </a:blip>
          <a:srcRect b="0" l="0" r="0" t="0"/>
          <a:stretch/>
        </p:blipFill>
        <p:spPr>
          <a:xfrm>
            <a:off x="7597850" y="4157166"/>
            <a:ext cx="1406350" cy="826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over Intro White logo left bottom">
  <p:cSld name="Cover Intro Option 2">
    <p:spTree>
      <p:nvGrpSpPr>
        <p:cNvPr id="61" name="Shape 61"/>
        <p:cNvGrpSpPr/>
        <p:nvPr/>
      </p:nvGrpSpPr>
      <p:grpSpPr>
        <a:xfrm>
          <a:off x="0" y="0"/>
          <a:ext cx="0" cy="0"/>
          <a:chOff x="0" y="0"/>
          <a:chExt cx="0" cy="0"/>
        </a:xfrm>
      </p:grpSpPr>
      <p:sp>
        <p:nvSpPr>
          <p:cNvPr id="62" name="Google Shape;62;p16"/>
          <p:cNvSpPr txBox="1"/>
          <p:nvPr>
            <p:ph type="title"/>
          </p:nvPr>
        </p:nvSpPr>
        <p:spPr>
          <a:xfrm>
            <a:off x="328581" y="1283225"/>
            <a:ext cx="8520600" cy="5727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dk1"/>
              </a:buClr>
              <a:buSzPts val="1400"/>
              <a:buFont typeface="Arial"/>
              <a:buNone/>
              <a:defRPr b="1" i="0" sz="72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b="1" sz="2800">
                <a:solidFill>
                  <a:schemeClr val="dk1"/>
                </a:solidFill>
              </a:defRPr>
            </a:lvl2pPr>
            <a:lvl3pPr lvl="2" algn="l">
              <a:lnSpc>
                <a:spcPct val="100000"/>
              </a:lnSpc>
              <a:spcBef>
                <a:spcPts val="0"/>
              </a:spcBef>
              <a:spcAft>
                <a:spcPts val="0"/>
              </a:spcAft>
              <a:buClr>
                <a:schemeClr val="dk1"/>
              </a:buClr>
              <a:buSzPts val="1400"/>
              <a:buFont typeface="Arial"/>
              <a:buNone/>
              <a:defRPr b="1" sz="2800">
                <a:solidFill>
                  <a:schemeClr val="dk1"/>
                </a:solidFill>
              </a:defRPr>
            </a:lvl3pPr>
            <a:lvl4pPr lvl="3" algn="l">
              <a:lnSpc>
                <a:spcPct val="100000"/>
              </a:lnSpc>
              <a:spcBef>
                <a:spcPts val="0"/>
              </a:spcBef>
              <a:spcAft>
                <a:spcPts val="0"/>
              </a:spcAft>
              <a:buClr>
                <a:schemeClr val="dk1"/>
              </a:buClr>
              <a:buSzPts val="1400"/>
              <a:buFont typeface="Arial"/>
              <a:buNone/>
              <a:defRPr b="1" sz="2800">
                <a:solidFill>
                  <a:schemeClr val="dk1"/>
                </a:solidFill>
              </a:defRPr>
            </a:lvl4pPr>
            <a:lvl5pPr lvl="4" algn="l">
              <a:lnSpc>
                <a:spcPct val="100000"/>
              </a:lnSpc>
              <a:spcBef>
                <a:spcPts val="0"/>
              </a:spcBef>
              <a:spcAft>
                <a:spcPts val="0"/>
              </a:spcAft>
              <a:buClr>
                <a:schemeClr val="dk1"/>
              </a:buClr>
              <a:buSzPts val="1400"/>
              <a:buFont typeface="Arial"/>
              <a:buNone/>
              <a:defRPr b="1" sz="2800">
                <a:solidFill>
                  <a:schemeClr val="dk1"/>
                </a:solidFill>
              </a:defRPr>
            </a:lvl5pPr>
            <a:lvl6pPr lvl="5" algn="l">
              <a:lnSpc>
                <a:spcPct val="100000"/>
              </a:lnSpc>
              <a:spcBef>
                <a:spcPts val="0"/>
              </a:spcBef>
              <a:spcAft>
                <a:spcPts val="0"/>
              </a:spcAft>
              <a:buClr>
                <a:schemeClr val="dk1"/>
              </a:buClr>
              <a:buSzPts val="1400"/>
              <a:buFont typeface="Arial"/>
              <a:buNone/>
              <a:defRPr b="1" sz="2800">
                <a:solidFill>
                  <a:schemeClr val="dk1"/>
                </a:solidFill>
              </a:defRPr>
            </a:lvl6pPr>
            <a:lvl7pPr lvl="6" algn="l">
              <a:lnSpc>
                <a:spcPct val="100000"/>
              </a:lnSpc>
              <a:spcBef>
                <a:spcPts val="0"/>
              </a:spcBef>
              <a:spcAft>
                <a:spcPts val="0"/>
              </a:spcAft>
              <a:buClr>
                <a:schemeClr val="dk1"/>
              </a:buClr>
              <a:buSzPts val="1400"/>
              <a:buFont typeface="Arial"/>
              <a:buNone/>
              <a:defRPr b="1" sz="2800">
                <a:solidFill>
                  <a:schemeClr val="dk1"/>
                </a:solidFill>
              </a:defRPr>
            </a:lvl7pPr>
            <a:lvl8pPr lvl="7" algn="l">
              <a:lnSpc>
                <a:spcPct val="100000"/>
              </a:lnSpc>
              <a:spcBef>
                <a:spcPts val="0"/>
              </a:spcBef>
              <a:spcAft>
                <a:spcPts val="0"/>
              </a:spcAft>
              <a:buClr>
                <a:schemeClr val="dk1"/>
              </a:buClr>
              <a:buSzPts val="1400"/>
              <a:buFont typeface="Arial"/>
              <a:buNone/>
              <a:defRPr b="1" sz="2800">
                <a:solidFill>
                  <a:schemeClr val="dk1"/>
                </a:solidFill>
              </a:defRPr>
            </a:lvl8pPr>
            <a:lvl9pPr lvl="8" algn="l">
              <a:lnSpc>
                <a:spcPct val="100000"/>
              </a:lnSpc>
              <a:spcBef>
                <a:spcPts val="0"/>
              </a:spcBef>
              <a:spcAft>
                <a:spcPts val="0"/>
              </a:spcAft>
              <a:buClr>
                <a:schemeClr val="dk1"/>
              </a:buClr>
              <a:buSzPts val="1400"/>
              <a:buFont typeface="Arial"/>
              <a:buNone/>
              <a:defRPr b="1" sz="2800">
                <a:solidFill>
                  <a:schemeClr val="dk1"/>
                </a:solidFill>
              </a:defRPr>
            </a:lvl9pPr>
          </a:lstStyle>
          <a:p/>
        </p:txBody>
      </p:sp>
      <p:sp>
        <p:nvSpPr>
          <p:cNvPr id="63" name="Google Shape;63;p16"/>
          <p:cNvSpPr txBox="1"/>
          <p:nvPr>
            <p:ph idx="1" type="subTitle"/>
          </p:nvPr>
        </p:nvSpPr>
        <p:spPr>
          <a:xfrm>
            <a:off x="328581" y="1005325"/>
            <a:ext cx="7508700" cy="3570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chemeClr val="accent1"/>
                </a:highlight>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1400" u="none" cap="none" strike="noStrike">
                <a:solidFill>
                  <a:srgbClr val="000000"/>
                </a:solidFill>
                <a:latin typeface="Arial"/>
                <a:ea typeface="Arial"/>
                <a:cs typeface="Arial"/>
                <a:sym typeface="Arial"/>
              </a:defRPr>
            </a:lvl9pPr>
          </a:lstStyle>
          <a:p/>
        </p:txBody>
      </p:sp>
      <p:pic>
        <p:nvPicPr>
          <p:cNvPr id="64" name="Google Shape;64;p16"/>
          <p:cNvPicPr preferRelativeResize="0"/>
          <p:nvPr/>
        </p:nvPicPr>
        <p:blipFill rotWithShape="1">
          <a:blip r:embed="rId2">
            <a:alphaModFix/>
          </a:blip>
          <a:srcRect b="0" l="0" r="0" t="0"/>
          <a:stretch/>
        </p:blipFill>
        <p:spPr>
          <a:xfrm>
            <a:off x="195510" y="3799424"/>
            <a:ext cx="3464700" cy="9615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slide with photo placeholder">
  <p:cSld name="1_20 Title slide with photo placeholder">
    <p:bg>
      <p:bgPr>
        <a:solidFill>
          <a:schemeClr val="lt2"/>
        </a:solidFill>
      </p:bgPr>
    </p:bg>
    <p:spTree>
      <p:nvGrpSpPr>
        <p:cNvPr id="65" name="Shape 65"/>
        <p:cNvGrpSpPr/>
        <p:nvPr/>
      </p:nvGrpSpPr>
      <p:grpSpPr>
        <a:xfrm>
          <a:off x="0" y="0"/>
          <a:ext cx="0" cy="0"/>
          <a:chOff x="0" y="0"/>
          <a:chExt cx="0" cy="0"/>
        </a:xfrm>
      </p:grpSpPr>
      <p:sp>
        <p:nvSpPr>
          <p:cNvPr id="66" name="Google Shape;66;p17"/>
          <p:cNvSpPr/>
          <p:nvPr/>
        </p:nvSpPr>
        <p:spPr>
          <a:xfrm>
            <a:off x="0" y="3635375"/>
            <a:ext cx="9144000" cy="15081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 name="Google Shape;67;p17"/>
          <p:cNvSpPr txBox="1"/>
          <p:nvPr>
            <p:ph type="ctrTitle"/>
          </p:nvPr>
        </p:nvSpPr>
        <p:spPr>
          <a:xfrm>
            <a:off x="736625" y="1362325"/>
            <a:ext cx="8047200" cy="20526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b="1" sz="5200">
                <a:solidFill>
                  <a:schemeClr val="dk1"/>
                </a:solidFill>
              </a:defRPr>
            </a:lvl2pPr>
            <a:lvl3pPr lvl="2" algn="ctr">
              <a:lnSpc>
                <a:spcPct val="100000"/>
              </a:lnSpc>
              <a:spcBef>
                <a:spcPts val="0"/>
              </a:spcBef>
              <a:spcAft>
                <a:spcPts val="0"/>
              </a:spcAft>
              <a:buClr>
                <a:schemeClr val="dk1"/>
              </a:buClr>
              <a:buSzPts val="1400"/>
              <a:buFont typeface="Arial"/>
              <a:buNone/>
              <a:defRPr b="1" sz="5200">
                <a:solidFill>
                  <a:schemeClr val="dk1"/>
                </a:solidFill>
              </a:defRPr>
            </a:lvl3pPr>
            <a:lvl4pPr lvl="3" algn="ctr">
              <a:lnSpc>
                <a:spcPct val="100000"/>
              </a:lnSpc>
              <a:spcBef>
                <a:spcPts val="0"/>
              </a:spcBef>
              <a:spcAft>
                <a:spcPts val="0"/>
              </a:spcAft>
              <a:buClr>
                <a:schemeClr val="dk1"/>
              </a:buClr>
              <a:buSzPts val="1400"/>
              <a:buFont typeface="Arial"/>
              <a:buNone/>
              <a:defRPr b="1" sz="5200">
                <a:solidFill>
                  <a:schemeClr val="dk1"/>
                </a:solidFill>
              </a:defRPr>
            </a:lvl4pPr>
            <a:lvl5pPr lvl="4" algn="ctr">
              <a:lnSpc>
                <a:spcPct val="100000"/>
              </a:lnSpc>
              <a:spcBef>
                <a:spcPts val="0"/>
              </a:spcBef>
              <a:spcAft>
                <a:spcPts val="0"/>
              </a:spcAft>
              <a:buClr>
                <a:schemeClr val="dk1"/>
              </a:buClr>
              <a:buSzPts val="1400"/>
              <a:buFont typeface="Arial"/>
              <a:buNone/>
              <a:defRPr b="1" sz="5200">
                <a:solidFill>
                  <a:schemeClr val="dk1"/>
                </a:solidFill>
              </a:defRPr>
            </a:lvl5pPr>
            <a:lvl6pPr lvl="5" algn="ctr">
              <a:lnSpc>
                <a:spcPct val="100000"/>
              </a:lnSpc>
              <a:spcBef>
                <a:spcPts val="0"/>
              </a:spcBef>
              <a:spcAft>
                <a:spcPts val="0"/>
              </a:spcAft>
              <a:buClr>
                <a:schemeClr val="dk1"/>
              </a:buClr>
              <a:buSzPts val="1400"/>
              <a:buFont typeface="Arial"/>
              <a:buNone/>
              <a:defRPr b="1" sz="5200">
                <a:solidFill>
                  <a:schemeClr val="dk1"/>
                </a:solidFill>
              </a:defRPr>
            </a:lvl6pPr>
            <a:lvl7pPr lvl="6" algn="ctr">
              <a:lnSpc>
                <a:spcPct val="100000"/>
              </a:lnSpc>
              <a:spcBef>
                <a:spcPts val="0"/>
              </a:spcBef>
              <a:spcAft>
                <a:spcPts val="0"/>
              </a:spcAft>
              <a:buClr>
                <a:schemeClr val="dk1"/>
              </a:buClr>
              <a:buSzPts val="1400"/>
              <a:buFont typeface="Arial"/>
              <a:buNone/>
              <a:defRPr b="1" sz="5200">
                <a:solidFill>
                  <a:schemeClr val="dk1"/>
                </a:solidFill>
              </a:defRPr>
            </a:lvl7pPr>
            <a:lvl8pPr lvl="7" algn="ctr">
              <a:lnSpc>
                <a:spcPct val="100000"/>
              </a:lnSpc>
              <a:spcBef>
                <a:spcPts val="0"/>
              </a:spcBef>
              <a:spcAft>
                <a:spcPts val="0"/>
              </a:spcAft>
              <a:buClr>
                <a:schemeClr val="dk1"/>
              </a:buClr>
              <a:buSzPts val="1400"/>
              <a:buFont typeface="Arial"/>
              <a:buNone/>
              <a:defRPr b="1" sz="5200">
                <a:solidFill>
                  <a:schemeClr val="dk1"/>
                </a:solidFill>
              </a:defRPr>
            </a:lvl8pPr>
            <a:lvl9pPr lvl="8" algn="ctr">
              <a:lnSpc>
                <a:spcPct val="100000"/>
              </a:lnSpc>
              <a:spcBef>
                <a:spcPts val="0"/>
              </a:spcBef>
              <a:spcAft>
                <a:spcPts val="0"/>
              </a:spcAft>
              <a:buClr>
                <a:schemeClr val="dk1"/>
              </a:buClr>
              <a:buSzPts val="1400"/>
              <a:buFont typeface="Arial"/>
              <a:buNone/>
              <a:defRPr b="1" sz="5200">
                <a:solidFill>
                  <a:schemeClr val="dk1"/>
                </a:solidFill>
              </a:defRPr>
            </a:lvl9pPr>
          </a:lstStyle>
          <a:p/>
        </p:txBody>
      </p:sp>
      <p:pic>
        <p:nvPicPr>
          <p:cNvPr descr="ASU_Horiz_RGB_Digital_MaroonGold.png" id="68" name="Google Shape;68;p17"/>
          <p:cNvPicPr preferRelativeResize="0"/>
          <p:nvPr/>
        </p:nvPicPr>
        <p:blipFill rotWithShape="1">
          <a:blip r:embed="rId2">
            <a:alphaModFix/>
          </a:blip>
          <a:srcRect b="0" l="0" r="0" t="0"/>
          <a:stretch/>
        </p:blipFill>
        <p:spPr>
          <a:xfrm>
            <a:off x="589218" y="3817272"/>
            <a:ext cx="3844969" cy="1067101"/>
          </a:xfrm>
          <a:prstGeom prst="rect">
            <a:avLst/>
          </a:prstGeom>
          <a:noFill/>
          <a:ln>
            <a:noFill/>
          </a:ln>
        </p:spPr>
      </p:pic>
      <p:sp>
        <p:nvSpPr>
          <p:cNvPr id="69" name="Google Shape;69;p17"/>
          <p:cNvSpPr txBox="1"/>
          <p:nvPr>
            <p:ph idx="1" type="body"/>
          </p:nvPr>
        </p:nvSpPr>
        <p:spPr>
          <a:xfrm>
            <a:off x="4221050" y="3952873"/>
            <a:ext cx="4458900" cy="931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0000"/>
              </a:buClr>
              <a:buSzPts val="1400"/>
              <a:buNone/>
              <a:defRPr b="1" i="0" sz="1400" u="none" cap="none" strike="noStrike">
                <a:solidFill>
                  <a:srgbClr val="000000"/>
                </a:solidFill>
              </a:defRPr>
            </a:lvl1pPr>
            <a:lvl2pPr indent="-228600" lvl="1" marL="914400" marR="0" algn="l">
              <a:lnSpc>
                <a:spcPct val="100000"/>
              </a:lnSpc>
              <a:spcBef>
                <a:spcPts val="0"/>
              </a:spcBef>
              <a:spcAft>
                <a:spcPts val="0"/>
              </a:spcAft>
              <a:buClr>
                <a:srgbClr val="000000"/>
              </a:buClr>
              <a:buSzPts val="1100"/>
              <a:buNone/>
              <a:defRPr i="0" sz="1100" u="none" cap="none" strike="noStrike">
                <a:solidFill>
                  <a:srgbClr val="000000"/>
                </a:solidFill>
              </a:defRPr>
            </a:lvl2pPr>
            <a:lvl3pPr indent="-228600" lvl="2" marL="1371600" marR="0" algn="l">
              <a:lnSpc>
                <a:spcPct val="100000"/>
              </a:lnSpc>
              <a:spcBef>
                <a:spcPts val="0"/>
              </a:spcBef>
              <a:spcAft>
                <a:spcPts val="0"/>
              </a:spcAft>
              <a:buClr>
                <a:srgbClr val="000000"/>
              </a:buClr>
              <a:buSzPts val="1100"/>
              <a:buNone/>
              <a:defRPr i="0" sz="1100" u="none" cap="none" strike="noStrike">
                <a:solidFill>
                  <a:srgbClr val="000000"/>
                </a:solidFill>
              </a:defRPr>
            </a:lvl3pPr>
            <a:lvl4pPr indent="-228600" lvl="3" marL="1828800" marR="0" algn="l">
              <a:lnSpc>
                <a:spcPct val="100000"/>
              </a:lnSpc>
              <a:spcBef>
                <a:spcPts val="0"/>
              </a:spcBef>
              <a:spcAft>
                <a:spcPts val="0"/>
              </a:spcAft>
              <a:buClr>
                <a:srgbClr val="000000"/>
              </a:buClr>
              <a:buSzPts val="1100"/>
              <a:buNone/>
              <a:defRPr i="0" sz="1100" u="none" cap="none" strike="noStrike">
                <a:solidFill>
                  <a:srgbClr val="000000"/>
                </a:solidFill>
              </a:defRPr>
            </a:lvl4pPr>
            <a:lvl5pPr indent="-228600" lvl="4" marL="2286000" marR="0" algn="l">
              <a:lnSpc>
                <a:spcPct val="100000"/>
              </a:lnSpc>
              <a:spcBef>
                <a:spcPts val="0"/>
              </a:spcBef>
              <a:spcAft>
                <a:spcPts val="0"/>
              </a:spcAft>
              <a:buClr>
                <a:srgbClr val="000000"/>
              </a:buClr>
              <a:buSzPts val="1100"/>
              <a:buNone/>
              <a:defRPr i="0" sz="1100" u="none" cap="none" strike="noStrike">
                <a:solidFill>
                  <a:srgbClr val="000000"/>
                </a:solidFill>
              </a:defRPr>
            </a:lvl5pPr>
            <a:lvl6pPr indent="-228600" lvl="5" marL="2743200" marR="0" algn="l">
              <a:lnSpc>
                <a:spcPct val="100000"/>
              </a:lnSpc>
              <a:spcBef>
                <a:spcPts val="0"/>
              </a:spcBef>
              <a:spcAft>
                <a:spcPts val="0"/>
              </a:spcAft>
              <a:buClr>
                <a:srgbClr val="000000"/>
              </a:buClr>
              <a:buSzPts val="1100"/>
              <a:buNone/>
              <a:defRPr i="0" sz="1100" u="none" cap="none" strike="noStrike">
                <a:solidFill>
                  <a:srgbClr val="000000"/>
                </a:solidFill>
              </a:defRPr>
            </a:lvl6pPr>
            <a:lvl7pPr indent="-228600" lvl="6" marL="3200400" marR="0" algn="l">
              <a:lnSpc>
                <a:spcPct val="100000"/>
              </a:lnSpc>
              <a:spcBef>
                <a:spcPts val="0"/>
              </a:spcBef>
              <a:spcAft>
                <a:spcPts val="0"/>
              </a:spcAft>
              <a:buClr>
                <a:srgbClr val="000000"/>
              </a:buClr>
              <a:buSzPts val="1100"/>
              <a:buNone/>
              <a:defRPr i="0" sz="1100" u="none" cap="none" strike="noStrike">
                <a:solidFill>
                  <a:srgbClr val="000000"/>
                </a:solidFill>
              </a:defRPr>
            </a:lvl7pPr>
            <a:lvl8pPr indent="-228600" lvl="7" marL="3657600" marR="0" algn="l">
              <a:lnSpc>
                <a:spcPct val="100000"/>
              </a:lnSpc>
              <a:spcBef>
                <a:spcPts val="0"/>
              </a:spcBef>
              <a:spcAft>
                <a:spcPts val="0"/>
              </a:spcAft>
              <a:buClr>
                <a:srgbClr val="000000"/>
              </a:buClr>
              <a:buSzPts val="1100"/>
              <a:buNone/>
              <a:defRPr i="0" sz="1100" u="none" cap="none" strike="noStrike">
                <a:solidFill>
                  <a:srgbClr val="000000"/>
                </a:solidFill>
              </a:defRPr>
            </a:lvl8pPr>
            <a:lvl9pPr indent="-228600" lvl="8" marL="4114800" marR="0" algn="l">
              <a:lnSpc>
                <a:spcPct val="100000"/>
              </a:lnSpc>
              <a:spcBef>
                <a:spcPts val="0"/>
              </a:spcBef>
              <a:spcAft>
                <a:spcPts val="0"/>
              </a:spcAft>
              <a:buClr>
                <a:srgbClr val="000000"/>
              </a:buClr>
              <a:buSzPts val="1100"/>
              <a:buNone/>
              <a:defRPr i="0" sz="1100" u="none" cap="none" strike="noStrike">
                <a:solidFill>
                  <a:srgbClr val="000000"/>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Gold chapter break or bold statement gold with subheading">
  <p:cSld name="Gold chapter break or bold statement gold_2">
    <p:bg>
      <p:bgPr>
        <a:solidFill>
          <a:schemeClr val="accent1"/>
        </a:solidFill>
      </p:bgPr>
    </p:bg>
    <p:spTree>
      <p:nvGrpSpPr>
        <p:cNvPr id="70" name="Shape 70"/>
        <p:cNvGrpSpPr/>
        <p:nvPr/>
      </p:nvGrpSpPr>
      <p:grpSpPr>
        <a:xfrm>
          <a:off x="0" y="0"/>
          <a:ext cx="0" cy="0"/>
          <a:chOff x="0" y="0"/>
          <a:chExt cx="0" cy="0"/>
        </a:xfrm>
      </p:grpSpPr>
      <p:sp>
        <p:nvSpPr>
          <p:cNvPr id="71" name="Google Shape;71;p18"/>
          <p:cNvSpPr txBox="1"/>
          <p:nvPr>
            <p:ph type="title"/>
          </p:nvPr>
        </p:nvSpPr>
        <p:spPr>
          <a:xfrm>
            <a:off x="334677" y="1283225"/>
            <a:ext cx="8520600" cy="5727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dk1"/>
              </a:buClr>
              <a:buSzPts val="1400"/>
              <a:buFont typeface="Arial"/>
              <a:buNone/>
              <a:defRPr b="1" i="0" sz="72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b="1" sz="2800">
                <a:solidFill>
                  <a:schemeClr val="dk1"/>
                </a:solidFill>
              </a:defRPr>
            </a:lvl2pPr>
            <a:lvl3pPr lvl="2" algn="l">
              <a:lnSpc>
                <a:spcPct val="100000"/>
              </a:lnSpc>
              <a:spcBef>
                <a:spcPts val="0"/>
              </a:spcBef>
              <a:spcAft>
                <a:spcPts val="0"/>
              </a:spcAft>
              <a:buClr>
                <a:schemeClr val="dk1"/>
              </a:buClr>
              <a:buSzPts val="1400"/>
              <a:buFont typeface="Arial"/>
              <a:buNone/>
              <a:defRPr b="1" sz="2800">
                <a:solidFill>
                  <a:schemeClr val="dk1"/>
                </a:solidFill>
              </a:defRPr>
            </a:lvl3pPr>
            <a:lvl4pPr lvl="3" algn="l">
              <a:lnSpc>
                <a:spcPct val="100000"/>
              </a:lnSpc>
              <a:spcBef>
                <a:spcPts val="0"/>
              </a:spcBef>
              <a:spcAft>
                <a:spcPts val="0"/>
              </a:spcAft>
              <a:buClr>
                <a:schemeClr val="dk1"/>
              </a:buClr>
              <a:buSzPts val="1400"/>
              <a:buFont typeface="Arial"/>
              <a:buNone/>
              <a:defRPr b="1" sz="2800">
                <a:solidFill>
                  <a:schemeClr val="dk1"/>
                </a:solidFill>
              </a:defRPr>
            </a:lvl4pPr>
            <a:lvl5pPr lvl="4" algn="l">
              <a:lnSpc>
                <a:spcPct val="100000"/>
              </a:lnSpc>
              <a:spcBef>
                <a:spcPts val="0"/>
              </a:spcBef>
              <a:spcAft>
                <a:spcPts val="0"/>
              </a:spcAft>
              <a:buClr>
                <a:schemeClr val="dk1"/>
              </a:buClr>
              <a:buSzPts val="1400"/>
              <a:buFont typeface="Arial"/>
              <a:buNone/>
              <a:defRPr b="1" sz="2800">
                <a:solidFill>
                  <a:schemeClr val="dk1"/>
                </a:solidFill>
              </a:defRPr>
            </a:lvl5pPr>
            <a:lvl6pPr lvl="5" algn="l">
              <a:lnSpc>
                <a:spcPct val="100000"/>
              </a:lnSpc>
              <a:spcBef>
                <a:spcPts val="0"/>
              </a:spcBef>
              <a:spcAft>
                <a:spcPts val="0"/>
              </a:spcAft>
              <a:buClr>
                <a:schemeClr val="dk1"/>
              </a:buClr>
              <a:buSzPts val="1400"/>
              <a:buFont typeface="Arial"/>
              <a:buNone/>
              <a:defRPr b="1" sz="2800">
                <a:solidFill>
                  <a:schemeClr val="dk1"/>
                </a:solidFill>
              </a:defRPr>
            </a:lvl6pPr>
            <a:lvl7pPr lvl="6" algn="l">
              <a:lnSpc>
                <a:spcPct val="100000"/>
              </a:lnSpc>
              <a:spcBef>
                <a:spcPts val="0"/>
              </a:spcBef>
              <a:spcAft>
                <a:spcPts val="0"/>
              </a:spcAft>
              <a:buClr>
                <a:schemeClr val="dk1"/>
              </a:buClr>
              <a:buSzPts val="1400"/>
              <a:buFont typeface="Arial"/>
              <a:buNone/>
              <a:defRPr b="1" sz="2800">
                <a:solidFill>
                  <a:schemeClr val="dk1"/>
                </a:solidFill>
              </a:defRPr>
            </a:lvl7pPr>
            <a:lvl8pPr lvl="7" algn="l">
              <a:lnSpc>
                <a:spcPct val="100000"/>
              </a:lnSpc>
              <a:spcBef>
                <a:spcPts val="0"/>
              </a:spcBef>
              <a:spcAft>
                <a:spcPts val="0"/>
              </a:spcAft>
              <a:buClr>
                <a:schemeClr val="dk1"/>
              </a:buClr>
              <a:buSzPts val="1400"/>
              <a:buFont typeface="Arial"/>
              <a:buNone/>
              <a:defRPr b="1" sz="2800">
                <a:solidFill>
                  <a:schemeClr val="dk1"/>
                </a:solidFill>
              </a:defRPr>
            </a:lvl8pPr>
            <a:lvl9pPr lvl="8" algn="l">
              <a:lnSpc>
                <a:spcPct val="100000"/>
              </a:lnSpc>
              <a:spcBef>
                <a:spcPts val="0"/>
              </a:spcBef>
              <a:spcAft>
                <a:spcPts val="0"/>
              </a:spcAft>
              <a:buClr>
                <a:schemeClr val="dk1"/>
              </a:buClr>
              <a:buSzPts val="1400"/>
              <a:buFont typeface="Arial"/>
              <a:buNone/>
              <a:defRPr b="1" sz="2800">
                <a:solidFill>
                  <a:schemeClr val="dk1"/>
                </a:solidFill>
              </a:defRPr>
            </a:lvl9pPr>
          </a:lstStyle>
          <a:p/>
        </p:txBody>
      </p:sp>
      <p:sp>
        <p:nvSpPr>
          <p:cNvPr id="72" name="Google Shape;72;p18"/>
          <p:cNvSpPr txBox="1"/>
          <p:nvPr>
            <p:ph idx="1" type="subTitle"/>
          </p:nvPr>
        </p:nvSpPr>
        <p:spPr>
          <a:xfrm>
            <a:off x="334677" y="1005325"/>
            <a:ext cx="7508700" cy="357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hapter Break White with small gold bar">
  <p:cSld name="CUSTOM">
    <p:spTree>
      <p:nvGrpSpPr>
        <p:cNvPr id="73" name="Shape 73"/>
        <p:cNvGrpSpPr/>
        <p:nvPr/>
      </p:nvGrpSpPr>
      <p:grpSpPr>
        <a:xfrm>
          <a:off x="0" y="0"/>
          <a:ext cx="0" cy="0"/>
          <a:chOff x="0" y="0"/>
          <a:chExt cx="0" cy="0"/>
        </a:xfrm>
      </p:grpSpPr>
      <p:sp>
        <p:nvSpPr>
          <p:cNvPr id="74" name="Google Shape;74;p19"/>
          <p:cNvSpPr txBox="1"/>
          <p:nvPr>
            <p:ph idx="1" type="subTitle"/>
          </p:nvPr>
        </p:nvSpPr>
        <p:spPr>
          <a:xfrm>
            <a:off x="339835" y="1005325"/>
            <a:ext cx="7508700" cy="357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chemeClr val="accent1"/>
                </a:highlight>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u="none" cap="none" strike="noStrike">
                <a:solidFill>
                  <a:srgbClr val="000000"/>
                </a:solidFill>
                <a:highlight>
                  <a:schemeClr val="accent1"/>
                </a:highlight>
                <a:latin typeface="Arial"/>
                <a:ea typeface="Arial"/>
                <a:cs typeface="Arial"/>
                <a:sym typeface="Arial"/>
              </a:defRPr>
            </a:lvl9pPr>
          </a:lstStyle>
          <a:p/>
        </p:txBody>
      </p:sp>
      <p:sp>
        <p:nvSpPr>
          <p:cNvPr id="75" name="Google Shape;75;p19"/>
          <p:cNvSpPr txBox="1"/>
          <p:nvPr>
            <p:ph type="title"/>
          </p:nvPr>
        </p:nvSpPr>
        <p:spPr>
          <a:xfrm>
            <a:off x="339835" y="1130825"/>
            <a:ext cx="8520600" cy="5727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SzPts val="1400"/>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Maroon chapter break or bold statement with subheading">
  <p:cSld name="Gold chapter break or bold statement gold_2_1">
    <p:bg>
      <p:bgPr>
        <a:solidFill>
          <a:schemeClr val="accent2"/>
        </a:solidFill>
      </p:bgPr>
    </p:bg>
    <p:spTree>
      <p:nvGrpSpPr>
        <p:cNvPr id="76" name="Shape 76"/>
        <p:cNvGrpSpPr/>
        <p:nvPr/>
      </p:nvGrpSpPr>
      <p:grpSpPr>
        <a:xfrm>
          <a:off x="0" y="0"/>
          <a:ext cx="0" cy="0"/>
          <a:chOff x="0" y="0"/>
          <a:chExt cx="0" cy="0"/>
        </a:xfrm>
      </p:grpSpPr>
      <p:sp>
        <p:nvSpPr>
          <p:cNvPr id="77" name="Google Shape;77;p20"/>
          <p:cNvSpPr txBox="1"/>
          <p:nvPr>
            <p:ph type="title"/>
          </p:nvPr>
        </p:nvSpPr>
        <p:spPr>
          <a:xfrm>
            <a:off x="334208" y="1283225"/>
            <a:ext cx="8520600" cy="5727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lt1"/>
              </a:buClr>
              <a:buSzPts val="1400"/>
              <a:buFont typeface="Arial"/>
              <a:buNone/>
              <a:defRPr b="1" i="0" sz="7200" u="none" cap="none" strike="noStrike">
                <a:solidFill>
                  <a:schemeClr val="lt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b="1" sz="2800">
                <a:solidFill>
                  <a:schemeClr val="dk1"/>
                </a:solidFill>
              </a:defRPr>
            </a:lvl2pPr>
            <a:lvl3pPr lvl="2" algn="l">
              <a:lnSpc>
                <a:spcPct val="100000"/>
              </a:lnSpc>
              <a:spcBef>
                <a:spcPts val="0"/>
              </a:spcBef>
              <a:spcAft>
                <a:spcPts val="0"/>
              </a:spcAft>
              <a:buClr>
                <a:schemeClr val="dk1"/>
              </a:buClr>
              <a:buSzPts val="1400"/>
              <a:buFont typeface="Arial"/>
              <a:buNone/>
              <a:defRPr b="1" sz="2800">
                <a:solidFill>
                  <a:schemeClr val="dk1"/>
                </a:solidFill>
              </a:defRPr>
            </a:lvl3pPr>
            <a:lvl4pPr lvl="3" algn="l">
              <a:lnSpc>
                <a:spcPct val="100000"/>
              </a:lnSpc>
              <a:spcBef>
                <a:spcPts val="0"/>
              </a:spcBef>
              <a:spcAft>
                <a:spcPts val="0"/>
              </a:spcAft>
              <a:buClr>
                <a:schemeClr val="dk1"/>
              </a:buClr>
              <a:buSzPts val="1400"/>
              <a:buFont typeface="Arial"/>
              <a:buNone/>
              <a:defRPr b="1" sz="2800">
                <a:solidFill>
                  <a:schemeClr val="dk1"/>
                </a:solidFill>
              </a:defRPr>
            </a:lvl4pPr>
            <a:lvl5pPr lvl="4" algn="l">
              <a:lnSpc>
                <a:spcPct val="100000"/>
              </a:lnSpc>
              <a:spcBef>
                <a:spcPts val="0"/>
              </a:spcBef>
              <a:spcAft>
                <a:spcPts val="0"/>
              </a:spcAft>
              <a:buClr>
                <a:schemeClr val="dk1"/>
              </a:buClr>
              <a:buSzPts val="1400"/>
              <a:buFont typeface="Arial"/>
              <a:buNone/>
              <a:defRPr b="1" sz="2800">
                <a:solidFill>
                  <a:schemeClr val="dk1"/>
                </a:solidFill>
              </a:defRPr>
            </a:lvl5pPr>
            <a:lvl6pPr lvl="5" algn="l">
              <a:lnSpc>
                <a:spcPct val="100000"/>
              </a:lnSpc>
              <a:spcBef>
                <a:spcPts val="0"/>
              </a:spcBef>
              <a:spcAft>
                <a:spcPts val="0"/>
              </a:spcAft>
              <a:buClr>
                <a:schemeClr val="dk1"/>
              </a:buClr>
              <a:buSzPts val="1400"/>
              <a:buFont typeface="Arial"/>
              <a:buNone/>
              <a:defRPr b="1" sz="2800">
                <a:solidFill>
                  <a:schemeClr val="dk1"/>
                </a:solidFill>
              </a:defRPr>
            </a:lvl6pPr>
            <a:lvl7pPr lvl="6" algn="l">
              <a:lnSpc>
                <a:spcPct val="100000"/>
              </a:lnSpc>
              <a:spcBef>
                <a:spcPts val="0"/>
              </a:spcBef>
              <a:spcAft>
                <a:spcPts val="0"/>
              </a:spcAft>
              <a:buClr>
                <a:schemeClr val="dk1"/>
              </a:buClr>
              <a:buSzPts val="1400"/>
              <a:buFont typeface="Arial"/>
              <a:buNone/>
              <a:defRPr b="1" sz="2800">
                <a:solidFill>
                  <a:schemeClr val="dk1"/>
                </a:solidFill>
              </a:defRPr>
            </a:lvl7pPr>
            <a:lvl8pPr lvl="7" algn="l">
              <a:lnSpc>
                <a:spcPct val="100000"/>
              </a:lnSpc>
              <a:spcBef>
                <a:spcPts val="0"/>
              </a:spcBef>
              <a:spcAft>
                <a:spcPts val="0"/>
              </a:spcAft>
              <a:buClr>
                <a:schemeClr val="dk1"/>
              </a:buClr>
              <a:buSzPts val="1400"/>
              <a:buFont typeface="Arial"/>
              <a:buNone/>
              <a:defRPr b="1" sz="2800">
                <a:solidFill>
                  <a:schemeClr val="dk1"/>
                </a:solidFill>
              </a:defRPr>
            </a:lvl8pPr>
            <a:lvl9pPr lvl="8" algn="l">
              <a:lnSpc>
                <a:spcPct val="100000"/>
              </a:lnSpc>
              <a:spcBef>
                <a:spcPts val="0"/>
              </a:spcBef>
              <a:spcAft>
                <a:spcPts val="0"/>
              </a:spcAft>
              <a:buClr>
                <a:schemeClr val="dk1"/>
              </a:buClr>
              <a:buSzPts val="1400"/>
              <a:buFont typeface="Arial"/>
              <a:buNone/>
              <a:defRPr b="1" sz="2800">
                <a:solidFill>
                  <a:schemeClr val="dk1"/>
                </a:solidFill>
              </a:defRPr>
            </a:lvl9pPr>
          </a:lstStyle>
          <a:p/>
        </p:txBody>
      </p:sp>
      <p:sp>
        <p:nvSpPr>
          <p:cNvPr id="78" name="Google Shape;78;p20"/>
          <p:cNvSpPr txBox="1"/>
          <p:nvPr>
            <p:ph idx="1" type="subTitle"/>
          </p:nvPr>
        </p:nvSpPr>
        <p:spPr>
          <a:xfrm>
            <a:off x="334208" y="1005325"/>
            <a:ext cx="7508700" cy="3570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1400" u="none" cap="none" strike="noStrike">
                <a:solidFill>
                  <a:srgbClr val="000000"/>
                </a:solidFill>
                <a:highlight>
                  <a:srgbClr val="FFFFFF"/>
                </a:highlight>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plus white horizontal block  and gold heading">
  <p:cSld name="CUSTOM_2_1_1">
    <p:spTree>
      <p:nvGrpSpPr>
        <p:cNvPr id="12" name="Shape 12"/>
        <p:cNvGrpSpPr/>
        <p:nvPr/>
      </p:nvGrpSpPr>
      <p:grpSpPr>
        <a:xfrm>
          <a:off x="0" y="0"/>
          <a:ext cx="0" cy="0"/>
          <a:chOff x="0" y="0"/>
          <a:chExt cx="0" cy="0"/>
        </a:xfrm>
      </p:grpSpPr>
      <p:sp>
        <p:nvSpPr>
          <p:cNvPr id="13" name="Google Shape;13;p3"/>
          <p:cNvSpPr/>
          <p:nvPr/>
        </p:nvSpPr>
        <p:spPr>
          <a:xfrm>
            <a:off x="-9600" y="-40250"/>
            <a:ext cx="9261000" cy="1800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311700" y="228600"/>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sz="3000" u="none" cap="none" strike="noStrike">
                <a:solidFill>
                  <a:schemeClr val="dk1"/>
                </a:solidFill>
                <a:highlight>
                  <a:schemeClr val="lt1"/>
                </a:highlight>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b="1" sz="2800">
                <a:solidFill>
                  <a:schemeClr val="dk1"/>
                </a:solidFill>
              </a:defRPr>
            </a:lvl2pPr>
            <a:lvl3pPr lvl="2" algn="l">
              <a:lnSpc>
                <a:spcPct val="100000"/>
              </a:lnSpc>
              <a:spcBef>
                <a:spcPts val="0"/>
              </a:spcBef>
              <a:spcAft>
                <a:spcPts val="0"/>
              </a:spcAft>
              <a:buClr>
                <a:schemeClr val="dk1"/>
              </a:buClr>
              <a:buSzPts val="1400"/>
              <a:buFont typeface="Arial"/>
              <a:buNone/>
              <a:defRPr b="1" sz="2800">
                <a:solidFill>
                  <a:schemeClr val="dk1"/>
                </a:solidFill>
              </a:defRPr>
            </a:lvl3pPr>
            <a:lvl4pPr lvl="3" algn="l">
              <a:lnSpc>
                <a:spcPct val="100000"/>
              </a:lnSpc>
              <a:spcBef>
                <a:spcPts val="0"/>
              </a:spcBef>
              <a:spcAft>
                <a:spcPts val="0"/>
              </a:spcAft>
              <a:buClr>
                <a:schemeClr val="dk1"/>
              </a:buClr>
              <a:buSzPts val="1400"/>
              <a:buFont typeface="Arial"/>
              <a:buNone/>
              <a:defRPr b="1" sz="2800">
                <a:solidFill>
                  <a:schemeClr val="dk1"/>
                </a:solidFill>
              </a:defRPr>
            </a:lvl4pPr>
            <a:lvl5pPr lvl="4" algn="l">
              <a:lnSpc>
                <a:spcPct val="100000"/>
              </a:lnSpc>
              <a:spcBef>
                <a:spcPts val="0"/>
              </a:spcBef>
              <a:spcAft>
                <a:spcPts val="0"/>
              </a:spcAft>
              <a:buClr>
                <a:schemeClr val="dk1"/>
              </a:buClr>
              <a:buSzPts val="1400"/>
              <a:buFont typeface="Arial"/>
              <a:buNone/>
              <a:defRPr b="1" sz="2800">
                <a:solidFill>
                  <a:schemeClr val="dk1"/>
                </a:solidFill>
              </a:defRPr>
            </a:lvl5pPr>
            <a:lvl6pPr lvl="5" algn="l">
              <a:lnSpc>
                <a:spcPct val="100000"/>
              </a:lnSpc>
              <a:spcBef>
                <a:spcPts val="0"/>
              </a:spcBef>
              <a:spcAft>
                <a:spcPts val="0"/>
              </a:spcAft>
              <a:buClr>
                <a:schemeClr val="dk1"/>
              </a:buClr>
              <a:buSzPts val="1400"/>
              <a:buFont typeface="Arial"/>
              <a:buNone/>
              <a:defRPr b="1" sz="2800">
                <a:solidFill>
                  <a:schemeClr val="dk1"/>
                </a:solidFill>
              </a:defRPr>
            </a:lvl6pPr>
            <a:lvl7pPr lvl="6" algn="l">
              <a:lnSpc>
                <a:spcPct val="100000"/>
              </a:lnSpc>
              <a:spcBef>
                <a:spcPts val="0"/>
              </a:spcBef>
              <a:spcAft>
                <a:spcPts val="0"/>
              </a:spcAft>
              <a:buClr>
                <a:schemeClr val="dk1"/>
              </a:buClr>
              <a:buSzPts val="1400"/>
              <a:buFont typeface="Arial"/>
              <a:buNone/>
              <a:defRPr b="1" sz="2800">
                <a:solidFill>
                  <a:schemeClr val="dk1"/>
                </a:solidFill>
              </a:defRPr>
            </a:lvl7pPr>
            <a:lvl8pPr lvl="7" algn="l">
              <a:lnSpc>
                <a:spcPct val="100000"/>
              </a:lnSpc>
              <a:spcBef>
                <a:spcPts val="0"/>
              </a:spcBef>
              <a:spcAft>
                <a:spcPts val="0"/>
              </a:spcAft>
              <a:buClr>
                <a:schemeClr val="dk1"/>
              </a:buClr>
              <a:buSzPts val="1400"/>
              <a:buFont typeface="Arial"/>
              <a:buNone/>
              <a:defRPr b="1" sz="2800">
                <a:solidFill>
                  <a:schemeClr val="dk1"/>
                </a:solidFill>
              </a:defRPr>
            </a:lvl8pPr>
            <a:lvl9pPr lvl="8" algn="l">
              <a:lnSpc>
                <a:spcPct val="100000"/>
              </a:lnSpc>
              <a:spcBef>
                <a:spcPts val="0"/>
              </a:spcBef>
              <a:spcAft>
                <a:spcPts val="0"/>
              </a:spcAft>
              <a:buClr>
                <a:schemeClr val="dk1"/>
              </a:buClr>
              <a:buSzPts val="1400"/>
              <a:buFont typeface="Arial"/>
              <a:buNone/>
              <a:defRPr b="1" sz="2800">
                <a:solidFill>
                  <a:schemeClr val="dk1"/>
                </a:solidFill>
              </a:defRPr>
            </a:lvl9pPr>
          </a:lstStyle>
          <a:p/>
        </p:txBody>
      </p:sp>
      <p:pic>
        <p:nvPicPr>
          <p:cNvPr descr="ASU_Horiz_RGB_Digital_MaroonGold.png" id="15" name="Google Shape;15;p3"/>
          <p:cNvPicPr preferRelativeResize="0"/>
          <p:nvPr/>
        </p:nvPicPr>
        <p:blipFill rotWithShape="1">
          <a:blip r:embed="rId2">
            <a:alphaModFix/>
          </a:blip>
          <a:srcRect b="0" l="0" r="57818" t="0"/>
          <a:stretch/>
        </p:blipFill>
        <p:spPr>
          <a:xfrm>
            <a:off x="7575146" y="4168101"/>
            <a:ext cx="1244950" cy="8191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Call out plus image 1">
  <p:cSld name="Call out plus image_1">
    <p:spTree>
      <p:nvGrpSpPr>
        <p:cNvPr id="79" name="Shape 79"/>
        <p:cNvGrpSpPr/>
        <p:nvPr/>
      </p:nvGrpSpPr>
      <p:grpSpPr>
        <a:xfrm>
          <a:off x="0" y="0"/>
          <a:ext cx="0" cy="0"/>
          <a:chOff x="0" y="0"/>
          <a:chExt cx="0" cy="0"/>
        </a:xfrm>
      </p:grpSpPr>
      <p:sp>
        <p:nvSpPr>
          <p:cNvPr id="80" name="Google Shape;80;p21"/>
          <p:cNvSpPr txBox="1"/>
          <p:nvPr>
            <p:ph type="title"/>
          </p:nvPr>
        </p:nvSpPr>
        <p:spPr>
          <a:xfrm>
            <a:off x="296832" y="228975"/>
            <a:ext cx="1860300" cy="2339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b="1">
                <a:solidFill>
                  <a:schemeClr val="dk1"/>
                </a:solidFill>
              </a:defRPr>
            </a:lvl2pPr>
            <a:lvl3pPr lvl="2" algn="l">
              <a:lnSpc>
                <a:spcPct val="100000"/>
              </a:lnSpc>
              <a:spcBef>
                <a:spcPts val="0"/>
              </a:spcBef>
              <a:spcAft>
                <a:spcPts val="0"/>
              </a:spcAft>
              <a:buClr>
                <a:schemeClr val="dk1"/>
              </a:buClr>
              <a:buSzPts val="3000"/>
              <a:buFont typeface="Arial"/>
              <a:buNone/>
              <a:defRPr b="1">
                <a:solidFill>
                  <a:schemeClr val="dk1"/>
                </a:solidFill>
              </a:defRPr>
            </a:lvl3pPr>
            <a:lvl4pPr lvl="3" algn="l">
              <a:lnSpc>
                <a:spcPct val="100000"/>
              </a:lnSpc>
              <a:spcBef>
                <a:spcPts val="0"/>
              </a:spcBef>
              <a:spcAft>
                <a:spcPts val="0"/>
              </a:spcAft>
              <a:buClr>
                <a:schemeClr val="dk1"/>
              </a:buClr>
              <a:buSzPts val="3000"/>
              <a:buFont typeface="Arial"/>
              <a:buNone/>
              <a:defRPr b="1">
                <a:solidFill>
                  <a:schemeClr val="dk1"/>
                </a:solidFill>
              </a:defRPr>
            </a:lvl4pPr>
            <a:lvl5pPr lvl="4" algn="l">
              <a:lnSpc>
                <a:spcPct val="100000"/>
              </a:lnSpc>
              <a:spcBef>
                <a:spcPts val="0"/>
              </a:spcBef>
              <a:spcAft>
                <a:spcPts val="0"/>
              </a:spcAft>
              <a:buClr>
                <a:schemeClr val="dk1"/>
              </a:buClr>
              <a:buSzPts val="3000"/>
              <a:buFont typeface="Arial"/>
              <a:buNone/>
              <a:defRPr b="1">
                <a:solidFill>
                  <a:schemeClr val="dk1"/>
                </a:solidFill>
              </a:defRPr>
            </a:lvl5pPr>
            <a:lvl6pPr lvl="5" algn="l">
              <a:lnSpc>
                <a:spcPct val="100000"/>
              </a:lnSpc>
              <a:spcBef>
                <a:spcPts val="0"/>
              </a:spcBef>
              <a:spcAft>
                <a:spcPts val="0"/>
              </a:spcAft>
              <a:buClr>
                <a:schemeClr val="dk1"/>
              </a:buClr>
              <a:buSzPts val="3000"/>
              <a:buFont typeface="Arial"/>
              <a:buNone/>
              <a:defRPr b="1">
                <a:solidFill>
                  <a:schemeClr val="dk1"/>
                </a:solidFill>
              </a:defRPr>
            </a:lvl6pPr>
            <a:lvl7pPr lvl="6" algn="l">
              <a:lnSpc>
                <a:spcPct val="100000"/>
              </a:lnSpc>
              <a:spcBef>
                <a:spcPts val="0"/>
              </a:spcBef>
              <a:spcAft>
                <a:spcPts val="0"/>
              </a:spcAft>
              <a:buClr>
                <a:schemeClr val="dk1"/>
              </a:buClr>
              <a:buSzPts val="3000"/>
              <a:buFont typeface="Arial"/>
              <a:buNone/>
              <a:defRPr b="1">
                <a:solidFill>
                  <a:schemeClr val="dk1"/>
                </a:solidFill>
              </a:defRPr>
            </a:lvl7pPr>
            <a:lvl8pPr lvl="7" algn="l">
              <a:lnSpc>
                <a:spcPct val="100000"/>
              </a:lnSpc>
              <a:spcBef>
                <a:spcPts val="0"/>
              </a:spcBef>
              <a:spcAft>
                <a:spcPts val="0"/>
              </a:spcAft>
              <a:buClr>
                <a:schemeClr val="dk1"/>
              </a:buClr>
              <a:buSzPts val="3000"/>
              <a:buFont typeface="Arial"/>
              <a:buNone/>
              <a:defRPr b="1">
                <a:solidFill>
                  <a:schemeClr val="dk1"/>
                </a:solidFill>
              </a:defRPr>
            </a:lvl8pPr>
            <a:lvl9pPr lvl="8" algn="l">
              <a:lnSpc>
                <a:spcPct val="100000"/>
              </a:lnSpc>
              <a:spcBef>
                <a:spcPts val="0"/>
              </a:spcBef>
              <a:spcAft>
                <a:spcPts val="0"/>
              </a:spcAft>
              <a:buClr>
                <a:schemeClr val="dk1"/>
              </a:buClr>
              <a:buSzPts val="3000"/>
              <a:buFont typeface="Arial"/>
              <a:buNone/>
              <a:defRPr b="1">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2 Column Format Black Right">
  <p:cSld name="Section title and description_1">
    <p:spTree>
      <p:nvGrpSpPr>
        <p:cNvPr id="81" name="Shape 81"/>
        <p:cNvGrpSpPr/>
        <p:nvPr/>
      </p:nvGrpSpPr>
      <p:grpSpPr>
        <a:xfrm>
          <a:off x="0" y="0"/>
          <a:ext cx="0" cy="0"/>
          <a:chOff x="0" y="0"/>
          <a:chExt cx="0" cy="0"/>
        </a:xfrm>
      </p:grpSpPr>
      <p:sp>
        <p:nvSpPr>
          <p:cNvPr id="82" name="Google Shape;82;p22"/>
          <p:cNvSpPr/>
          <p:nvPr/>
        </p:nvSpPr>
        <p:spPr>
          <a:xfrm>
            <a:off x="4630550" y="0"/>
            <a:ext cx="4513500" cy="517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2"/>
          <p:cNvSpPr txBox="1"/>
          <p:nvPr>
            <p:ph idx="1" type="body"/>
          </p:nvPr>
        </p:nvSpPr>
        <p:spPr>
          <a:xfrm>
            <a:off x="5035150" y="508475"/>
            <a:ext cx="3837000" cy="4402200"/>
          </a:xfrm>
          <a:prstGeom prst="rect">
            <a:avLst/>
          </a:prstGeom>
          <a:noFill/>
          <a:ln>
            <a:noFill/>
          </a:ln>
        </p:spPr>
        <p:txBody>
          <a:bodyPr anchorCtr="0" anchor="ctr" bIns="91425" lIns="91425" spcFirstLastPara="1" rIns="91425" wrap="square" tIns="91425">
            <a:noAutofit/>
          </a:bodyPr>
          <a:lstStyle>
            <a:lvl1pPr indent="-228600" lvl="0" marL="457200" marR="0" algn="l">
              <a:lnSpc>
                <a:spcPct val="115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1pPr>
            <a:lvl2pPr indent="-228600" lvl="1" marL="9144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228600" lvl="2" marL="13716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228600" lvl="3" marL="18288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228600" lvl="4" marL="22860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228600" lvl="5" marL="27432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228600" lvl="6" marL="32004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228600" lvl="7" marL="3657600" marR="0" algn="l">
              <a:lnSpc>
                <a:spcPct val="115000"/>
              </a:lnSpc>
              <a:spcBef>
                <a:spcPts val="160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228600" lvl="8" marL="4114800" marR="0" algn="l">
              <a:lnSpc>
                <a:spcPct val="115000"/>
              </a:lnSpc>
              <a:spcBef>
                <a:spcPts val="1600"/>
              </a:spcBef>
              <a:spcAft>
                <a:spcPts val="160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p:txBody>
      </p:sp>
      <p:sp>
        <p:nvSpPr>
          <p:cNvPr id="84" name="Google Shape;84;p22"/>
          <p:cNvSpPr txBox="1"/>
          <p:nvPr>
            <p:ph type="title"/>
          </p:nvPr>
        </p:nvSpPr>
        <p:spPr>
          <a:xfrm>
            <a:off x="328581" y="229414"/>
            <a:ext cx="3837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sz="3000" u="none" cap="none" strike="noStrik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b="1" sz="3000">
                <a:solidFill>
                  <a:schemeClr val="dk1"/>
                </a:solidFill>
              </a:defRPr>
            </a:lvl2pPr>
            <a:lvl3pPr lvl="2" algn="l">
              <a:lnSpc>
                <a:spcPct val="100000"/>
              </a:lnSpc>
              <a:spcBef>
                <a:spcPts val="0"/>
              </a:spcBef>
              <a:spcAft>
                <a:spcPts val="0"/>
              </a:spcAft>
              <a:buClr>
                <a:schemeClr val="dk1"/>
              </a:buClr>
              <a:buSzPts val="3000"/>
              <a:buFont typeface="Arial"/>
              <a:buNone/>
              <a:defRPr b="1" sz="3000">
                <a:solidFill>
                  <a:schemeClr val="dk1"/>
                </a:solidFill>
              </a:defRPr>
            </a:lvl3pPr>
            <a:lvl4pPr lvl="3" algn="l">
              <a:lnSpc>
                <a:spcPct val="100000"/>
              </a:lnSpc>
              <a:spcBef>
                <a:spcPts val="0"/>
              </a:spcBef>
              <a:spcAft>
                <a:spcPts val="0"/>
              </a:spcAft>
              <a:buClr>
                <a:schemeClr val="dk1"/>
              </a:buClr>
              <a:buSzPts val="3000"/>
              <a:buFont typeface="Arial"/>
              <a:buNone/>
              <a:defRPr b="1" sz="3000">
                <a:solidFill>
                  <a:schemeClr val="dk1"/>
                </a:solidFill>
              </a:defRPr>
            </a:lvl4pPr>
            <a:lvl5pPr lvl="4" algn="l">
              <a:lnSpc>
                <a:spcPct val="100000"/>
              </a:lnSpc>
              <a:spcBef>
                <a:spcPts val="0"/>
              </a:spcBef>
              <a:spcAft>
                <a:spcPts val="0"/>
              </a:spcAft>
              <a:buClr>
                <a:schemeClr val="dk1"/>
              </a:buClr>
              <a:buSzPts val="3000"/>
              <a:buFont typeface="Arial"/>
              <a:buNone/>
              <a:defRPr b="1" sz="3000">
                <a:solidFill>
                  <a:schemeClr val="dk1"/>
                </a:solidFill>
              </a:defRPr>
            </a:lvl5pPr>
            <a:lvl6pPr lvl="5" algn="l">
              <a:lnSpc>
                <a:spcPct val="100000"/>
              </a:lnSpc>
              <a:spcBef>
                <a:spcPts val="0"/>
              </a:spcBef>
              <a:spcAft>
                <a:spcPts val="0"/>
              </a:spcAft>
              <a:buClr>
                <a:schemeClr val="dk1"/>
              </a:buClr>
              <a:buSzPts val="3000"/>
              <a:buFont typeface="Arial"/>
              <a:buNone/>
              <a:defRPr b="1" sz="3000">
                <a:solidFill>
                  <a:schemeClr val="dk1"/>
                </a:solidFill>
              </a:defRPr>
            </a:lvl6pPr>
            <a:lvl7pPr lvl="6" algn="l">
              <a:lnSpc>
                <a:spcPct val="100000"/>
              </a:lnSpc>
              <a:spcBef>
                <a:spcPts val="0"/>
              </a:spcBef>
              <a:spcAft>
                <a:spcPts val="0"/>
              </a:spcAft>
              <a:buClr>
                <a:schemeClr val="dk1"/>
              </a:buClr>
              <a:buSzPts val="3000"/>
              <a:buFont typeface="Arial"/>
              <a:buNone/>
              <a:defRPr b="1" sz="3000">
                <a:solidFill>
                  <a:schemeClr val="dk1"/>
                </a:solidFill>
              </a:defRPr>
            </a:lvl7pPr>
            <a:lvl8pPr lvl="7" algn="l">
              <a:lnSpc>
                <a:spcPct val="100000"/>
              </a:lnSpc>
              <a:spcBef>
                <a:spcPts val="0"/>
              </a:spcBef>
              <a:spcAft>
                <a:spcPts val="0"/>
              </a:spcAft>
              <a:buClr>
                <a:schemeClr val="dk1"/>
              </a:buClr>
              <a:buSzPts val="3000"/>
              <a:buFont typeface="Arial"/>
              <a:buNone/>
              <a:defRPr b="1" sz="3000">
                <a:solidFill>
                  <a:schemeClr val="dk1"/>
                </a:solidFill>
              </a:defRPr>
            </a:lvl8pPr>
            <a:lvl9pPr lvl="8" algn="l">
              <a:lnSpc>
                <a:spcPct val="100000"/>
              </a:lnSpc>
              <a:spcBef>
                <a:spcPts val="0"/>
              </a:spcBef>
              <a:spcAft>
                <a:spcPts val="0"/>
              </a:spcAft>
              <a:buClr>
                <a:schemeClr val="dk1"/>
              </a:buClr>
              <a:buSzPts val="3000"/>
              <a:buFont typeface="Arial"/>
              <a:buNone/>
              <a:defRPr b="1" sz="30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Gold section Intro">
  <p:cSld name="Gold chapter break or bold statement gold">
    <p:bg>
      <p:bgPr>
        <a:solidFill>
          <a:schemeClr val="accent1"/>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311700" y="228600"/>
            <a:ext cx="6246300" cy="46863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6000"/>
              <a:buFont typeface="Arial"/>
              <a:buNone/>
              <a:defRPr b="1" i="0" sz="6000" u="none" cap="none" strike="noStrike">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b="1" sz="6200">
                <a:solidFill>
                  <a:schemeClr val="dk1"/>
                </a:solidFill>
              </a:defRPr>
            </a:lvl2pPr>
            <a:lvl3pPr lvl="2" algn="l">
              <a:lnSpc>
                <a:spcPct val="100000"/>
              </a:lnSpc>
              <a:spcBef>
                <a:spcPts val="0"/>
              </a:spcBef>
              <a:spcAft>
                <a:spcPts val="0"/>
              </a:spcAft>
              <a:buClr>
                <a:schemeClr val="dk1"/>
              </a:buClr>
              <a:buSzPts val="1400"/>
              <a:buFont typeface="Arial"/>
              <a:buNone/>
              <a:defRPr b="1" sz="6200">
                <a:solidFill>
                  <a:schemeClr val="dk1"/>
                </a:solidFill>
              </a:defRPr>
            </a:lvl3pPr>
            <a:lvl4pPr lvl="3" algn="l">
              <a:lnSpc>
                <a:spcPct val="100000"/>
              </a:lnSpc>
              <a:spcBef>
                <a:spcPts val="0"/>
              </a:spcBef>
              <a:spcAft>
                <a:spcPts val="0"/>
              </a:spcAft>
              <a:buClr>
                <a:schemeClr val="dk1"/>
              </a:buClr>
              <a:buSzPts val="1400"/>
              <a:buFont typeface="Arial"/>
              <a:buNone/>
              <a:defRPr b="1" sz="6200">
                <a:solidFill>
                  <a:schemeClr val="dk1"/>
                </a:solidFill>
              </a:defRPr>
            </a:lvl4pPr>
            <a:lvl5pPr lvl="4" algn="l">
              <a:lnSpc>
                <a:spcPct val="100000"/>
              </a:lnSpc>
              <a:spcBef>
                <a:spcPts val="0"/>
              </a:spcBef>
              <a:spcAft>
                <a:spcPts val="0"/>
              </a:spcAft>
              <a:buClr>
                <a:schemeClr val="dk1"/>
              </a:buClr>
              <a:buSzPts val="1400"/>
              <a:buFont typeface="Arial"/>
              <a:buNone/>
              <a:defRPr b="1" sz="6200">
                <a:solidFill>
                  <a:schemeClr val="dk1"/>
                </a:solidFill>
              </a:defRPr>
            </a:lvl5pPr>
            <a:lvl6pPr lvl="5" algn="l">
              <a:lnSpc>
                <a:spcPct val="100000"/>
              </a:lnSpc>
              <a:spcBef>
                <a:spcPts val="0"/>
              </a:spcBef>
              <a:spcAft>
                <a:spcPts val="0"/>
              </a:spcAft>
              <a:buClr>
                <a:schemeClr val="dk1"/>
              </a:buClr>
              <a:buSzPts val="1400"/>
              <a:buFont typeface="Arial"/>
              <a:buNone/>
              <a:defRPr b="1" sz="6200">
                <a:solidFill>
                  <a:schemeClr val="dk1"/>
                </a:solidFill>
              </a:defRPr>
            </a:lvl6pPr>
            <a:lvl7pPr lvl="6" algn="l">
              <a:lnSpc>
                <a:spcPct val="100000"/>
              </a:lnSpc>
              <a:spcBef>
                <a:spcPts val="0"/>
              </a:spcBef>
              <a:spcAft>
                <a:spcPts val="0"/>
              </a:spcAft>
              <a:buClr>
                <a:schemeClr val="dk1"/>
              </a:buClr>
              <a:buSzPts val="1400"/>
              <a:buFont typeface="Arial"/>
              <a:buNone/>
              <a:defRPr b="1" sz="6200">
                <a:solidFill>
                  <a:schemeClr val="dk1"/>
                </a:solidFill>
              </a:defRPr>
            </a:lvl7pPr>
            <a:lvl8pPr lvl="7" algn="l">
              <a:lnSpc>
                <a:spcPct val="100000"/>
              </a:lnSpc>
              <a:spcBef>
                <a:spcPts val="0"/>
              </a:spcBef>
              <a:spcAft>
                <a:spcPts val="0"/>
              </a:spcAft>
              <a:buClr>
                <a:schemeClr val="dk1"/>
              </a:buClr>
              <a:buSzPts val="1400"/>
              <a:buFont typeface="Arial"/>
              <a:buNone/>
              <a:defRPr b="1" sz="6200">
                <a:solidFill>
                  <a:schemeClr val="dk1"/>
                </a:solidFill>
              </a:defRPr>
            </a:lvl8pPr>
            <a:lvl9pPr lvl="8" algn="l">
              <a:lnSpc>
                <a:spcPct val="100000"/>
              </a:lnSpc>
              <a:spcBef>
                <a:spcPts val="0"/>
              </a:spcBef>
              <a:spcAft>
                <a:spcPts val="0"/>
              </a:spcAft>
              <a:buClr>
                <a:schemeClr val="dk1"/>
              </a:buClr>
              <a:buSzPts val="1400"/>
              <a:buFont typeface="Arial"/>
              <a:buNone/>
              <a:defRPr b="1" sz="6200">
                <a:solidFill>
                  <a:schemeClr val="dk1"/>
                </a:solidFill>
              </a:defRPr>
            </a:lvl9pPr>
          </a:lstStyle>
          <a:p/>
        </p:txBody>
      </p:sp>
      <p:pic>
        <p:nvPicPr>
          <p:cNvPr descr="ASU_Horiz_RGB_Digital_MaroonGold.png" id="18" name="Google Shape;18;p4"/>
          <p:cNvPicPr preferRelativeResize="0"/>
          <p:nvPr/>
        </p:nvPicPr>
        <p:blipFill rotWithShape="1">
          <a:blip r:embed="rId2">
            <a:alphaModFix/>
          </a:blip>
          <a:srcRect b="0" l="0" r="57818" t="0"/>
          <a:stretch/>
        </p:blipFill>
        <p:spPr>
          <a:xfrm>
            <a:off x="7575146" y="4168101"/>
            <a:ext cx="1244950" cy="8191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1">
    <p:bg>
      <p:bgPr>
        <a:solidFill>
          <a:srgbClr val="E8E8E8"/>
        </a:solidFill>
      </p:bgPr>
    </p:bg>
    <p:spTree>
      <p:nvGrpSpPr>
        <p:cNvPr id="19" name="Shape 19"/>
        <p:cNvGrpSpPr/>
        <p:nvPr/>
      </p:nvGrpSpPr>
      <p:grpSpPr>
        <a:xfrm>
          <a:off x="0" y="0"/>
          <a:ext cx="0" cy="0"/>
          <a:chOff x="0" y="0"/>
          <a:chExt cx="0" cy="0"/>
        </a:xfrm>
      </p:grpSpPr>
      <p:sp>
        <p:nvSpPr>
          <p:cNvPr id="20" name="Google Shape;20;p5"/>
          <p:cNvSpPr/>
          <p:nvPr/>
        </p:nvSpPr>
        <p:spPr>
          <a:xfrm>
            <a:off x="-17600" y="3819750"/>
            <a:ext cx="9161700" cy="132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5"/>
          <p:cNvSpPr txBox="1"/>
          <p:nvPr>
            <p:ph type="ctrTitle"/>
          </p:nvPr>
        </p:nvSpPr>
        <p:spPr>
          <a:xfrm>
            <a:off x="736625" y="1362325"/>
            <a:ext cx="8047200" cy="20526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4800"/>
              <a:buFont typeface="Arial"/>
              <a:buNone/>
              <a:defRPr b="1" i="0" sz="4800" u="none" cap="none" strike="noStrike">
                <a:solidFill>
                  <a:schemeClr val="dk1"/>
                </a:solidFill>
                <a:highlight>
                  <a:schemeClr val="lt1"/>
                </a:highlight>
                <a:latin typeface="Arial"/>
                <a:ea typeface="Arial"/>
                <a:cs typeface="Arial"/>
                <a:sym typeface="Arial"/>
              </a:defRPr>
            </a:lvl1pPr>
            <a:lvl2pPr lvl="1" algn="ctr">
              <a:lnSpc>
                <a:spcPct val="90000"/>
              </a:lnSpc>
              <a:spcBef>
                <a:spcPts val="0"/>
              </a:spcBef>
              <a:spcAft>
                <a:spcPts val="0"/>
              </a:spcAft>
              <a:buClr>
                <a:schemeClr val="dk1"/>
              </a:buClr>
              <a:buSzPts val="1400"/>
              <a:buFont typeface="Arial"/>
              <a:buNone/>
              <a:defRPr b="1" sz="5200">
                <a:solidFill>
                  <a:schemeClr val="dk1"/>
                </a:solidFill>
              </a:defRPr>
            </a:lvl2pPr>
            <a:lvl3pPr lvl="2" algn="ctr">
              <a:lnSpc>
                <a:spcPct val="90000"/>
              </a:lnSpc>
              <a:spcBef>
                <a:spcPts val="0"/>
              </a:spcBef>
              <a:spcAft>
                <a:spcPts val="0"/>
              </a:spcAft>
              <a:buClr>
                <a:schemeClr val="dk1"/>
              </a:buClr>
              <a:buSzPts val="1400"/>
              <a:buFont typeface="Arial"/>
              <a:buNone/>
              <a:defRPr b="1" sz="5200">
                <a:solidFill>
                  <a:schemeClr val="dk1"/>
                </a:solidFill>
              </a:defRPr>
            </a:lvl3pPr>
            <a:lvl4pPr lvl="3" algn="ctr">
              <a:lnSpc>
                <a:spcPct val="90000"/>
              </a:lnSpc>
              <a:spcBef>
                <a:spcPts val="0"/>
              </a:spcBef>
              <a:spcAft>
                <a:spcPts val="0"/>
              </a:spcAft>
              <a:buClr>
                <a:schemeClr val="dk1"/>
              </a:buClr>
              <a:buSzPts val="1400"/>
              <a:buFont typeface="Arial"/>
              <a:buNone/>
              <a:defRPr b="1" sz="5200">
                <a:solidFill>
                  <a:schemeClr val="dk1"/>
                </a:solidFill>
              </a:defRPr>
            </a:lvl4pPr>
            <a:lvl5pPr lvl="4" algn="ctr">
              <a:lnSpc>
                <a:spcPct val="90000"/>
              </a:lnSpc>
              <a:spcBef>
                <a:spcPts val="0"/>
              </a:spcBef>
              <a:spcAft>
                <a:spcPts val="0"/>
              </a:spcAft>
              <a:buClr>
                <a:schemeClr val="dk1"/>
              </a:buClr>
              <a:buSzPts val="1400"/>
              <a:buFont typeface="Arial"/>
              <a:buNone/>
              <a:defRPr b="1" sz="5200">
                <a:solidFill>
                  <a:schemeClr val="dk1"/>
                </a:solidFill>
              </a:defRPr>
            </a:lvl5pPr>
            <a:lvl6pPr lvl="5" algn="ctr">
              <a:lnSpc>
                <a:spcPct val="90000"/>
              </a:lnSpc>
              <a:spcBef>
                <a:spcPts val="0"/>
              </a:spcBef>
              <a:spcAft>
                <a:spcPts val="0"/>
              </a:spcAft>
              <a:buClr>
                <a:schemeClr val="dk1"/>
              </a:buClr>
              <a:buSzPts val="1400"/>
              <a:buFont typeface="Arial"/>
              <a:buNone/>
              <a:defRPr b="1" sz="5200">
                <a:solidFill>
                  <a:schemeClr val="dk1"/>
                </a:solidFill>
              </a:defRPr>
            </a:lvl6pPr>
            <a:lvl7pPr lvl="6" algn="ctr">
              <a:lnSpc>
                <a:spcPct val="90000"/>
              </a:lnSpc>
              <a:spcBef>
                <a:spcPts val="0"/>
              </a:spcBef>
              <a:spcAft>
                <a:spcPts val="0"/>
              </a:spcAft>
              <a:buClr>
                <a:schemeClr val="dk1"/>
              </a:buClr>
              <a:buSzPts val="1400"/>
              <a:buFont typeface="Arial"/>
              <a:buNone/>
              <a:defRPr b="1" sz="5200">
                <a:solidFill>
                  <a:schemeClr val="dk1"/>
                </a:solidFill>
              </a:defRPr>
            </a:lvl7pPr>
            <a:lvl8pPr lvl="7" algn="ctr">
              <a:lnSpc>
                <a:spcPct val="90000"/>
              </a:lnSpc>
              <a:spcBef>
                <a:spcPts val="0"/>
              </a:spcBef>
              <a:spcAft>
                <a:spcPts val="0"/>
              </a:spcAft>
              <a:buClr>
                <a:schemeClr val="dk1"/>
              </a:buClr>
              <a:buSzPts val="1400"/>
              <a:buFont typeface="Arial"/>
              <a:buNone/>
              <a:defRPr b="1" sz="5200">
                <a:solidFill>
                  <a:schemeClr val="dk1"/>
                </a:solidFill>
              </a:defRPr>
            </a:lvl8pPr>
            <a:lvl9pPr lvl="8" algn="ctr">
              <a:lnSpc>
                <a:spcPct val="90000"/>
              </a:lnSpc>
              <a:spcBef>
                <a:spcPts val="0"/>
              </a:spcBef>
              <a:spcAft>
                <a:spcPts val="0"/>
              </a:spcAft>
              <a:buClr>
                <a:schemeClr val="dk1"/>
              </a:buClr>
              <a:buSzPts val="1400"/>
              <a:buFont typeface="Arial"/>
              <a:buNone/>
              <a:defRPr b="1" sz="5200">
                <a:solidFill>
                  <a:schemeClr val="dk1"/>
                </a:solidFill>
              </a:defRPr>
            </a:lvl9pPr>
          </a:lstStyle>
          <a:p/>
        </p:txBody>
      </p:sp>
      <p:pic>
        <p:nvPicPr>
          <p:cNvPr descr="ASU_Horiz_RGB_Digital_MaroonGold.png" id="22" name="Google Shape;22;p5"/>
          <p:cNvPicPr preferRelativeResize="0"/>
          <p:nvPr/>
        </p:nvPicPr>
        <p:blipFill rotWithShape="1">
          <a:blip r:embed="rId2">
            <a:alphaModFix/>
          </a:blip>
          <a:srcRect b="0" l="0" r="0" t="0"/>
          <a:stretch/>
        </p:blipFill>
        <p:spPr>
          <a:xfrm>
            <a:off x="589218" y="3817272"/>
            <a:ext cx="3844969" cy="1067101"/>
          </a:xfrm>
          <a:prstGeom prst="rect">
            <a:avLst/>
          </a:prstGeom>
          <a:noFill/>
          <a:ln>
            <a:noFill/>
          </a:ln>
        </p:spPr>
      </p:pic>
      <p:sp>
        <p:nvSpPr>
          <p:cNvPr id="23" name="Google Shape;23;p5"/>
          <p:cNvSpPr txBox="1"/>
          <p:nvPr>
            <p:ph idx="1" type="body"/>
          </p:nvPr>
        </p:nvSpPr>
        <p:spPr>
          <a:xfrm>
            <a:off x="4572000" y="3952875"/>
            <a:ext cx="4107900" cy="931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rgbClr val="000000"/>
              </a:buClr>
              <a:buSzPts val="1400"/>
              <a:buNone/>
              <a:defRPr b="1" i="0" sz="1400" u="none" cap="none" strike="noStrike">
                <a:solidFill>
                  <a:srgbClr val="000000"/>
                </a:solidFill>
              </a:defRPr>
            </a:lvl1pPr>
            <a:lvl2pPr indent="-228600" lvl="1" marL="914400" marR="0" algn="l">
              <a:lnSpc>
                <a:spcPct val="100000"/>
              </a:lnSpc>
              <a:spcBef>
                <a:spcPts val="0"/>
              </a:spcBef>
              <a:spcAft>
                <a:spcPts val="0"/>
              </a:spcAft>
              <a:buClr>
                <a:srgbClr val="000000"/>
              </a:buClr>
              <a:buSzPts val="1100"/>
              <a:buNone/>
              <a:defRPr i="0" sz="1100" u="none" cap="none" strike="noStrike">
                <a:solidFill>
                  <a:srgbClr val="000000"/>
                </a:solidFill>
              </a:defRPr>
            </a:lvl2pPr>
            <a:lvl3pPr indent="-228600" lvl="2" marL="1371600" marR="0" algn="l">
              <a:lnSpc>
                <a:spcPct val="100000"/>
              </a:lnSpc>
              <a:spcBef>
                <a:spcPts val="0"/>
              </a:spcBef>
              <a:spcAft>
                <a:spcPts val="0"/>
              </a:spcAft>
              <a:buClr>
                <a:srgbClr val="000000"/>
              </a:buClr>
              <a:buSzPts val="1100"/>
              <a:buNone/>
              <a:defRPr i="0" sz="1100" u="none" cap="none" strike="noStrike">
                <a:solidFill>
                  <a:srgbClr val="000000"/>
                </a:solidFill>
              </a:defRPr>
            </a:lvl3pPr>
            <a:lvl4pPr indent="-228600" lvl="3" marL="1828800" marR="0" algn="l">
              <a:lnSpc>
                <a:spcPct val="100000"/>
              </a:lnSpc>
              <a:spcBef>
                <a:spcPts val="0"/>
              </a:spcBef>
              <a:spcAft>
                <a:spcPts val="0"/>
              </a:spcAft>
              <a:buClr>
                <a:srgbClr val="000000"/>
              </a:buClr>
              <a:buSzPts val="1100"/>
              <a:buNone/>
              <a:defRPr i="0" sz="1100" u="none" cap="none" strike="noStrike">
                <a:solidFill>
                  <a:srgbClr val="000000"/>
                </a:solidFill>
              </a:defRPr>
            </a:lvl4pPr>
            <a:lvl5pPr indent="-228600" lvl="4" marL="2286000" marR="0" algn="l">
              <a:lnSpc>
                <a:spcPct val="100000"/>
              </a:lnSpc>
              <a:spcBef>
                <a:spcPts val="0"/>
              </a:spcBef>
              <a:spcAft>
                <a:spcPts val="0"/>
              </a:spcAft>
              <a:buClr>
                <a:srgbClr val="000000"/>
              </a:buClr>
              <a:buSzPts val="1100"/>
              <a:buNone/>
              <a:defRPr i="0" sz="1100" u="none" cap="none" strike="noStrike">
                <a:solidFill>
                  <a:srgbClr val="000000"/>
                </a:solidFill>
              </a:defRPr>
            </a:lvl5pPr>
            <a:lvl6pPr indent="-228600" lvl="5" marL="2743200" marR="0" algn="l">
              <a:lnSpc>
                <a:spcPct val="100000"/>
              </a:lnSpc>
              <a:spcBef>
                <a:spcPts val="0"/>
              </a:spcBef>
              <a:spcAft>
                <a:spcPts val="0"/>
              </a:spcAft>
              <a:buClr>
                <a:srgbClr val="000000"/>
              </a:buClr>
              <a:buSzPts val="1100"/>
              <a:buNone/>
              <a:defRPr i="0" sz="1100" u="none" cap="none" strike="noStrike">
                <a:solidFill>
                  <a:srgbClr val="000000"/>
                </a:solidFill>
              </a:defRPr>
            </a:lvl6pPr>
            <a:lvl7pPr indent="-228600" lvl="6" marL="3200400" marR="0" algn="l">
              <a:lnSpc>
                <a:spcPct val="100000"/>
              </a:lnSpc>
              <a:spcBef>
                <a:spcPts val="0"/>
              </a:spcBef>
              <a:spcAft>
                <a:spcPts val="0"/>
              </a:spcAft>
              <a:buClr>
                <a:srgbClr val="000000"/>
              </a:buClr>
              <a:buSzPts val="1100"/>
              <a:buNone/>
              <a:defRPr i="0" sz="1100" u="none" cap="none" strike="noStrike">
                <a:solidFill>
                  <a:srgbClr val="000000"/>
                </a:solidFill>
              </a:defRPr>
            </a:lvl7pPr>
            <a:lvl8pPr indent="-228600" lvl="7" marL="3657600" marR="0" algn="l">
              <a:lnSpc>
                <a:spcPct val="100000"/>
              </a:lnSpc>
              <a:spcBef>
                <a:spcPts val="0"/>
              </a:spcBef>
              <a:spcAft>
                <a:spcPts val="0"/>
              </a:spcAft>
              <a:buClr>
                <a:srgbClr val="000000"/>
              </a:buClr>
              <a:buSzPts val="1100"/>
              <a:buNone/>
              <a:defRPr i="0" sz="1100" u="none" cap="none" strike="noStrike">
                <a:solidFill>
                  <a:srgbClr val="000000"/>
                </a:solidFill>
              </a:defRPr>
            </a:lvl8pPr>
            <a:lvl9pPr indent="-228600" lvl="8" marL="4114800" marR="0" algn="l">
              <a:lnSpc>
                <a:spcPct val="100000"/>
              </a:lnSpc>
              <a:spcBef>
                <a:spcPts val="0"/>
              </a:spcBef>
              <a:spcAft>
                <a:spcPts val="0"/>
              </a:spcAft>
              <a:buClr>
                <a:srgbClr val="000000"/>
              </a:buClr>
              <a:buSzPts val="1100"/>
              <a:buNone/>
              <a:defRPr i="0" sz="1100" u="none" cap="none" strike="noStrike">
                <a:solidFill>
                  <a:srgbClr val="000000"/>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plus gold horizontal block">
  <p:cSld name="CUSTOM_2">
    <p:spTree>
      <p:nvGrpSpPr>
        <p:cNvPr id="24" name="Shape 24"/>
        <p:cNvGrpSpPr/>
        <p:nvPr/>
      </p:nvGrpSpPr>
      <p:grpSpPr>
        <a:xfrm>
          <a:off x="0" y="0"/>
          <a:ext cx="0" cy="0"/>
          <a:chOff x="0" y="0"/>
          <a:chExt cx="0" cy="0"/>
        </a:xfrm>
      </p:grpSpPr>
      <p:sp>
        <p:nvSpPr>
          <p:cNvPr id="25" name="Google Shape;25;p6"/>
          <p:cNvSpPr/>
          <p:nvPr/>
        </p:nvSpPr>
        <p:spPr>
          <a:xfrm>
            <a:off x="-19225" y="1760200"/>
            <a:ext cx="9163200" cy="3438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6"/>
          <p:cNvSpPr txBox="1"/>
          <p:nvPr>
            <p:ph type="title"/>
          </p:nvPr>
        </p:nvSpPr>
        <p:spPr>
          <a:xfrm>
            <a:off x="328581" y="228600"/>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sz="3000" u="none" cap="none" strike="noStrik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b="1" sz="2800">
                <a:solidFill>
                  <a:schemeClr val="dk1"/>
                </a:solidFill>
              </a:defRPr>
            </a:lvl2pPr>
            <a:lvl3pPr lvl="2" algn="l">
              <a:lnSpc>
                <a:spcPct val="100000"/>
              </a:lnSpc>
              <a:spcBef>
                <a:spcPts val="0"/>
              </a:spcBef>
              <a:spcAft>
                <a:spcPts val="0"/>
              </a:spcAft>
              <a:buClr>
                <a:schemeClr val="dk1"/>
              </a:buClr>
              <a:buSzPts val="1400"/>
              <a:buFont typeface="Arial"/>
              <a:buNone/>
              <a:defRPr b="1" sz="2800">
                <a:solidFill>
                  <a:schemeClr val="dk1"/>
                </a:solidFill>
              </a:defRPr>
            </a:lvl3pPr>
            <a:lvl4pPr lvl="3" algn="l">
              <a:lnSpc>
                <a:spcPct val="100000"/>
              </a:lnSpc>
              <a:spcBef>
                <a:spcPts val="0"/>
              </a:spcBef>
              <a:spcAft>
                <a:spcPts val="0"/>
              </a:spcAft>
              <a:buClr>
                <a:schemeClr val="dk1"/>
              </a:buClr>
              <a:buSzPts val="1400"/>
              <a:buFont typeface="Arial"/>
              <a:buNone/>
              <a:defRPr b="1" sz="2800">
                <a:solidFill>
                  <a:schemeClr val="dk1"/>
                </a:solidFill>
              </a:defRPr>
            </a:lvl4pPr>
            <a:lvl5pPr lvl="4" algn="l">
              <a:lnSpc>
                <a:spcPct val="100000"/>
              </a:lnSpc>
              <a:spcBef>
                <a:spcPts val="0"/>
              </a:spcBef>
              <a:spcAft>
                <a:spcPts val="0"/>
              </a:spcAft>
              <a:buClr>
                <a:schemeClr val="dk1"/>
              </a:buClr>
              <a:buSzPts val="1400"/>
              <a:buFont typeface="Arial"/>
              <a:buNone/>
              <a:defRPr b="1" sz="2800">
                <a:solidFill>
                  <a:schemeClr val="dk1"/>
                </a:solidFill>
              </a:defRPr>
            </a:lvl5pPr>
            <a:lvl6pPr lvl="5" algn="l">
              <a:lnSpc>
                <a:spcPct val="100000"/>
              </a:lnSpc>
              <a:spcBef>
                <a:spcPts val="0"/>
              </a:spcBef>
              <a:spcAft>
                <a:spcPts val="0"/>
              </a:spcAft>
              <a:buClr>
                <a:schemeClr val="dk1"/>
              </a:buClr>
              <a:buSzPts val="1400"/>
              <a:buFont typeface="Arial"/>
              <a:buNone/>
              <a:defRPr b="1" sz="2800">
                <a:solidFill>
                  <a:schemeClr val="dk1"/>
                </a:solidFill>
              </a:defRPr>
            </a:lvl6pPr>
            <a:lvl7pPr lvl="6" algn="l">
              <a:lnSpc>
                <a:spcPct val="100000"/>
              </a:lnSpc>
              <a:spcBef>
                <a:spcPts val="0"/>
              </a:spcBef>
              <a:spcAft>
                <a:spcPts val="0"/>
              </a:spcAft>
              <a:buClr>
                <a:schemeClr val="dk1"/>
              </a:buClr>
              <a:buSzPts val="1400"/>
              <a:buFont typeface="Arial"/>
              <a:buNone/>
              <a:defRPr b="1" sz="2800">
                <a:solidFill>
                  <a:schemeClr val="dk1"/>
                </a:solidFill>
              </a:defRPr>
            </a:lvl7pPr>
            <a:lvl8pPr lvl="7" algn="l">
              <a:lnSpc>
                <a:spcPct val="100000"/>
              </a:lnSpc>
              <a:spcBef>
                <a:spcPts val="0"/>
              </a:spcBef>
              <a:spcAft>
                <a:spcPts val="0"/>
              </a:spcAft>
              <a:buClr>
                <a:schemeClr val="dk1"/>
              </a:buClr>
              <a:buSzPts val="1400"/>
              <a:buFont typeface="Arial"/>
              <a:buNone/>
              <a:defRPr b="1" sz="2800">
                <a:solidFill>
                  <a:schemeClr val="dk1"/>
                </a:solidFill>
              </a:defRPr>
            </a:lvl8pPr>
            <a:lvl9pPr lvl="8" algn="l">
              <a:lnSpc>
                <a:spcPct val="100000"/>
              </a:lnSpc>
              <a:spcBef>
                <a:spcPts val="0"/>
              </a:spcBef>
              <a:spcAft>
                <a:spcPts val="0"/>
              </a:spcAft>
              <a:buClr>
                <a:schemeClr val="dk1"/>
              </a:buClr>
              <a:buSzPts val="1400"/>
              <a:buFont typeface="Arial"/>
              <a:buNone/>
              <a:defRPr b="1" sz="2800">
                <a:solidFill>
                  <a:schemeClr val="dk1"/>
                </a:solidFill>
              </a:defRPr>
            </a:lvl9pPr>
          </a:lstStyle>
          <a:p/>
        </p:txBody>
      </p:sp>
      <p:sp>
        <p:nvSpPr>
          <p:cNvPr id="27" name="Google Shape;27;p6"/>
          <p:cNvSpPr txBox="1"/>
          <p:nvPr>
            <p:ph idx="1" type="body"/>
          </p:nvPr>
        </p:nvSpPr>
        <p:spPr>
          <a:xfrm>
            <a:off x="429868" y="2062715"/>
            <a:ext cx="7820400" cy="2343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wo Column Format Gold Right">
  <p:cSld name="Section title and description">
    <p:bg>
      <p:bgPr>
        <a:solidFill>
          <a:schemeClr val="accent1"/>
        </a:solidFill>
      </p:bgPr>
    </p:bg>
    <p:spTree>
      <p:nvGrpSpPr>
        <p:cNvPr id="28" name="Shape 28"/>
        <p:cNvGrpSpPr/>
        <p:nvPr/>
      </p:nvGrpSpPr>
      <p:grpSpPr>
        <a:xfrm>
          <a:off x="0" y="0"/>
          <a:ext cx="0" cy="0"/>
          <a:chOff x="0" y="0"/>
          <a:chExt cx="0" cy="0"/>
        </a:xfrm>
      </p:grpSpPr>
      <p:sp>
        <p:nvSpPr>
          <p:cNvPr id="29" name="Google Shape;29;p7"/>
          <p:cNvSpPr/>
          <p:nvPr/>
        </p:nvSpPr>
        <p:spPr>
          <a:xfrm>
            <a:off x="-13975" y="875"/>
            <a:ext cx="45861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
          <p:cNvSpPr txBox="1"/>
          <p:nvPr>
            <p:ph idx="1" type="body"/>
          </p:nvPr>
        </p:nvSpPr>
        <p:spPr>
          <a:xfrm>
            <a:off x="5058225" y="216425"/>
            <a:ext cx="3718200" cy="4642500"/>
          </a:xfrm>
          <a:prstGeom prst="rect">
            <a:avLst/>
          </a:prstGeom>
          <a:noFill/>
          <a:ln>
            <a:noFill/>
          </a:ln>
        </p:spPr>
        <p:txBody>
          <a:bodyPr anchorCtr="0" anchor="ctr" bIns="91425" lIns="91425" spcFirstLastPara="1" rIns="91425" wrap="square" tIns="91425">
            <a:noAutofit/>
          </a:bodyPr>
          <a:lstStyle>
            <a:lvl1pPr indent="-228600" lvl="0" marL="457200" marR="0" algn="l">
              <a:lnSpc>
                <a:spcPct val="115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15000"/>
              </a:lnSpc>
              <a:spcBef>
                <a:spcPts val="1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15000"/>
              </a:lnSpc>
              <a:spcBef>
                <a:spcPts val="1600"/>
              </a:spcBef>
              <a:spcAft>
                <a:spcPts val="160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7"/>
          <p:cNvSpPr txBox="1"/>
          <p:nvPr>
            <p:ph type="title"/>
          </p:nvPr>
        </p:nvSpPr>
        <p:spPr>
          <a:xfrm>
            <a:off x="311700" y="216425"/>
            <a:ext cx="38370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sz="3000" u="none" cap="none" strike="noStrik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b="1" sz="3000">
                <a:solidFill>
                  <a:schemeClr val="dk1"/>
                </a:solidFill>
              </a:defRPr>
            </a:lvl2pPr>
            <a:lvl3pPr lvl="2" algn="l">
              <a:lnSpc>
                <a:spcPct val="100000"/>
              </a:lnSpc>
              <a:spcBef>
                <a:spcPts val="0"/>
              </a:spcBef>
              <a:spcAft>
                <a:spcPts val="0"/>
              </a:spcAft>
              <a:buClr>
                <a:schemeClr val="dk1"/>
              </a:buClr>
              <a:buSzPts val="3000"/>
              <a:buFont typeface="Arial"/>
              <a:buNone/>
              <a:defRPr b="1" sz="3000">
                <a:solidFill>
                  <a:schemeClr val="dk1"/>
                </a:solidFill>
              </a:defRPr>
            </a:lvl3pPr>
            <a:lvl4pPr lvl="3" algn="l">
              <a:lnSpc>
                <a:spcPct val="100000"/>
              </a:lnSpc>
              <a:spcBef>
                <a:spcPts val="0"/>
              </a:spcBef>
              <a:spcAft>
                <a:spcPts val="0"/>
              </a:spcAft>
              <a:buClr>
                <a:schemeClr val="dk1"/>
              </a:buClr>
              <a:buSzPts val="3000"/>
              <a:buFont typeface="Arial"/>
              <a:buNone/>
              <a:defRPr b="1" sz="3000">
                <a:solidFill>
                  <a:schemeClr val="dk1"/>
                </a:solidFill>
              </a:defRPr>
            </a:lvl4pPr>
            <a:lvl5pPr lvl="4" algn="l">
              <a:lnSpc>
                <a:spcPct val="100000"/>
              </a:lnSpc>
              <a:spcBef>
                <a:spcPts val="0"/>
              </a:spcBef>
              <a:spcAft>
                <a:spcPts val="0"/>
              </a:spcAft>
              <a:buClr>
                <a:schemeClr val="dk1"/>
              </a:buClr>
              <a:buSzPts val="3000"/>
              <a:buFont typeface="Arial"/>
              <a:buNone/>
              <a:defRPr b="1" sz="3000">
                <a:solidFill>
                  <a:schemeClr val="dk1"/>
                </a:solidFill>
              </a:defRPr>
            </a:lvl5pPr>
            <a:lvl6pPr lvl="5" algn="l">
              <a:lnSpc>
                <a:spcPct val="100000"/>
              </a:lnSpc>
              <a:spcBef>
                <a:spcPts val="0"/>
              </a:spcBef>
              <a:spcAft>
                <a:spcPts val="0"/>
              </a:spcAft>
              <a:buClr>
                <a:schemeClr val="dk1"/>
              </a:buClr>
              <a:buSzPts val="3000"/>
              <a:buFont typeface="Arial"/>
              <a:buNone/>
              <a:defRPr b="1" sz="3000">
                <a:solidFill>
                  <a:schemeClr val="dk1"/>
                </a:solidFill>
              </a:defRPr>
            </a:lvl6pPr>
            <a:lvl7pPr lvl="6" algn="l">
              <a:lnSpc>
                <a:spcPct val="100000"/>
              </a:lnSpc>
              <a:spcBef>
                <a:spcPts val="0"/>
              </a:spcBef>
              <a:spcAft>
                <a:spcPts val="0"/>
              </a:spcAft>
              <a:buClr>
                <a:schemeClr val="dk1"/>
              </a:buClr>
              <a:buSzPts val="3000"/>
              <a:buFont typeface="Arial"/>
              <a:buNone/>
              <a:defRPr b="1" sz="3000">
                <a:solidFill>
                  <a:schemeClr val="dk1"/>
                </a:solidFill>
              </a:defRPr>
            </a:lvl7pPr>
            <a:lvl8pPr lvl="7" algn="l">
              <a:lnSpc>
                <a:spcPct val="100000"/>
              </a:lnSpc>
              <a:spcBef>
                <a:spcPts val="0"/>
              </a:spcBef>
              <a:spcAft>
                <a:spcPts val="0"/>
              </a:spcAft>
              <a:buClr>
                <a:schemeClr val="dk1"/>
              </a:buClr>
              <a:buSzPts val="3000"/>
              <a:buFont typeface="Arial"/>
              <a:buNone/>
              <a:defRPr b="1" sz="3000">
                <a:solidFill>
                  <a:schemeClr val="dk1"/>
                </a:solidFill>
              </a:defRPr>
            </a:lvl8pPr>
            <a:lvl9pPr lvl="8" algn="l">
              <a:lnSpc>
                <a:spcPct val="100000"/>
              </a:lnSpc>
              <a:spcBef>
                <a:spcPts val="0"/>
              </a:spcBef>
              <a:spcAft>
                <a:spcPts val="0"/>
              </a:spcAft>
              <a:buClr>
                <a:schemeClr val="dk1"/>
              </a:buClr>
              <a:buSzPts val="3000"/>
              <a:buFont typeface="Arial"/>
              <a:buNone/>
              <a:defRPr b="1" sz="3000">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Headline with 3 column">
  <p:cSld name="1_Title only_1">
    <p:spTree>
      <p:nvGrpSpPr>
        <p:cNvPr id="32" name="Shape 32"/>
        <p:cNvGrpSpPr/>
        <p:nvPr/>
      </p:nvGrpSpPr>
      <p:grpSpPr>
        <a:xfrm>
          <a:off x="0" y="0"/>
          <a:ext cx="0" cy="0"/>
          <a:chOff x="0" y="0"/>
          <a:chExt cx="0" cy="0"/>
        </a:xfrm>
      </p:grpSpPr>
      <p:sp>
        <p:nvSpPr>
          <p:cNvPr id="33" name="Google Shape;33;p8"/>
          <p:cNvSpPr txBox="1"/>
          <p:nvPr>
            <p:ph idx="1" type="body"/>
          </p:nvPr>
        </p:nvSpPr>
        <p:spPr>
          <a:xfrm>
            <a:off x="6187300" y="1163025"/>
            <a:ext cx="2618400" cy="3712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34" name="Google Shape;34;p8"/>
          <p:cNvSpPr txBox="1"/>
          <p:nvPr>
            <p:ph idx="2" type="body"/>
          </p:nvPr>
        </p:nvSpPr>
        <p:spPr>
          <a:xfrm>
            <a:off x="3246300" y="1188128"/>
            <a:ext cx="2618400" cy="3712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35" name="Google Shape;35;p8"/>
          <p:cNvSpPr txBox="1"/>
          <p:nvPr>
            <p:ph idx="3" type="body"/>
          </p:nvPr>
        </p:nvSpPr>
        <p:spPr>
          <a:xfrm>
            <a:off x="325850" y="1211492"/>
            <a:ext cx="2618400" cy="3712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2pPr>
            <a:lvl3pPr indent="-228600" lvl="2" marL="1371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3pPr>
            <a:lvl4pPr indent="-228600" lvl="3" marL="18288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4pPr>
            <a:lvl5pPr indent="-228600" lvl="4" marL="22860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5pPr>
            <a:lvl6pPr indent="-228600" lvl="5" marL="27432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6pPr>
            <a:lvl7pPr indent="-228600" lvl="6" marL="32004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7pPr>
            <a:lvl8pPr indent="-228600" lvl="7" marL="3657600" marR="0" algn="l">
              <a:lnSpc>
                <a:spcPct val="115000"/>
              </a:lnSpc>
              <a:spcBef>
                <a:spcPts val="160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8pPr>
            <a:lvl9pPr indent="-228600" lvl="8" marL="4114800" marR="0" algn="l">
              <a:lnSpc>
                <a:spcPct val="115000"/>
              </a:lnSpc>
              <a:spcBef>
                <a:spcPts val="1600"/>
              </a:spcBef>
              <a:spcAft>
                <a:spcPts val="1600"/>
              </a:spcAft>
              <a:buClr>
                <a:srgbClr val="000000"/>
              </a:buClr>
              <a:buSzPts val="1400"/>
              <a:buFont typeface="Arial"/>
              <a:buNone/>
              <a:defRPr b="0" i="0" sz="1200" u="none" cap="none" strike="noStrike">
                <a:solidFill>
                  <a:srgbClr val="000000"/>
                </a:solidFill>
                <a:latin typeface="Arial"/>
                <a:ea typeface="Arial"/>
                <a:cs typeface="Arial"/>
                <a:sym typeface="Arial"/>
              </a:defRPr>
            </a:lvl9pPr>
          </a:lstStyle>
          <a:p/>
        </p:txBody>
      </p:sp>
      <p:sp>
        <p:nvSpPr>
          <p:cNvPr id="36" name="Google Shape;36;p8"/>
          <p:cNvSpPr txBox="1"/>
          <p:nvPr>
            <p:ph type="title"/>
          </p:nvPr>
        </p:nvSpPr>
        <p:spPr>
          <a:xfrm>
            <a:off x="325850" y="228600"/>
            <a:ext cx="85065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3000"/>
              <a:buFont typeface="Arial"/>
              <a:buNone/>
              <a:defRPr b="1" i="0" sz="3000" u="none" cap="none" strike="noStrik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3000"/>
              <a:buFont typeface="Arial"/>
              <a:buNone/>
              <a:defRPr b="1" sz="3000">
                <a:solidFill>
                  <a:schemeClr val="dk1"/>
                </a:solidFill>
              </a:defRPr>
            </a:lvl2pPr>
            <a:lvl3pPr lvl="2" algn="l">
              <a:lnSpc>
                <a:spcPct val="100000"/>
              </a:lnSpc>
              <a:spcBef>
                <a:spcPts val="0"/>
              </a:spcBef>
              <a:spcAft>
                <a:spcPts val="0"/>
              </a:spcAft>
              <a:buClr>
                <a:schemeClr val="dk1"/>
              </a:buClr>
              <a:buSzPts val="3000"/>
              <a:buFont typeface="Arial"/>
              <a:buNone/>
              <a:defRPr b="1" sz="3000">
                <a:solidFill>
                  <a:schemeClr val="dk1"/>
                </a:solidFill>
              </a:defRPr>
            </a:lvl3pPr>
            <a:lvl4pPr lvl="3" algn="l">
              <a:lnSpc>
                <a:spcPct val="100000"/>
              </a:lnSpc>
              <a:spcBef>
                <a:spcPts val="0"/>
              </a:spcBef>
              <a:spcAft>
                <a:spcPts val="0"/>
              </a:spcAft>
              <a:buClr>
                <a:schemeClr val="dk1"/>
              </a:buClr>
              <a:buSzPts val="3000"/>
              <a:buFont typeface="Arial"/>
              <a:buNone/>
              <a:defRPr b="1" sz="3000">
                <a:solidFill>
                  <a:schemeClr val="dk1"/>
                </a:solidFill>
              </a:defRPr>
            </a:lvl4pPr>
            <a:lvl5pPr lvl="4" algn="l">
              <a:lnSpc>
                <a:spcPct val="100000"/>
              </a:lnSpc>
              <a:spcBef>
                <a:spcPts val="0"/>
              </a:spcBef>
              <a:spcAft>
                <a:spcPts val="0"/>
              </a:spcAft>
              <a:buClr>
                <a:schemeClr val="dk1"/>
              </a:buClr>
              <a:buSzPts val="3000"/>
              <a:buFont typeface="Arial"/>
              <a:buNone/>
              <a:defRPr b="1" sz="3000">
                <a:solidFill>
                  <a:schemeClr val="dk1"/>
                </a:solidFill>
              </a:defRPr>
            </a:lvl5pPr>
            <a:lvl6pPr lvl="5" algn="l">
              <a:lnSpc>
                <a:spcPct val="100000"/>
              </a:lnSpc>
              <a:spcBef>
                <a:spcPts val="0"/>
              </a:spcBef>
              <a:spcAft>
                <a:spcPts val="0"/>
              </a:spcAft>
              <a:buClr>
                <a:schemeClr val="dk1"/>
              </a:buClr>
              <a:buSzPts val="3000"/>
              <a:buFont typeface="Arial"/>
              <a:buNone/>
              <a:defRPr b="1" sz="3000">
                <a:solidFill>
                  <a:schemeClr val="dk1"/>
                </a:solidFill>
              </a:defRPr>
            </a:lvl6pPr>
            <a:lvl7pPr lvl="6" algn="l">
              <a:lnSpc>
                <a:spcPct val="100000"/>
              </a:lnSpc>
              <a:spcBef>
                <a:spcPts val="0"/>
              </a:spcBef>
              <a:spcAft>
                <a:spcPts val="0"/>
              </a:spcAft>
              <a:buClr>
                <a:schemeClr val="dk1"/>
              </a:buClr>
              <a:buSzPts val="3000"/>
              <a:buFont typeface="Arial"/>
              <a:buNone/>
              <a:defRPr b="1" sz="3000">
                <a:solidFill>
                  <a:schemeClr val="dk1"/>
                </a:solidFill>
              </a:defRPr>
            </a:lvl7pPr>
            <a:lvl8pPr lvl="7" algn="l">
              <a:lnSpc>
                <a:spcPct val="100000"/>
              </a:lnSpc>
              <a:spcBef>
                <a:spcPts val="0"/>
              </a:spcBef>
              <a:spcAft>
                <a:spcPts val="0"/>
              </a:spcAft>
              <a:buClr>
                <a:schemeClr val="dk1"/>
              </a:buClr>
              <a:buSzPts val="3000"/>
              <a:buFont typeface="Arial"/>
              <a:buNone/>
              <a:defRPr b="1" sz="3000">
                <a:solidFill>
                  <a:schemeClr val="dk1"/>
                </a:solidFill>
              </a:defRPr>
            </a:lvl8pPr>
            <a:lvl9pPr lvl="8" algn="l">
              <a:lnSpc>
                <a:spcPct val="100000"/>
              </a:lnSpc>
              <a:spcBef>
                <a:spcPts val="0"/>
              </a:spcBef>
              <a:spcAft>
                <a:spcPts val="0"/>
              </a:spcAft>
              <a:buClr>
                <a:schemeClr val="dk1"/>
              </a:buClr>
              <a:buSzPts val="3000"/>
              <a:buFont typeface="Arial"/>
              <a:buNone/>
              <a:defRPr b="1" sz="3000">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0">
    <p:spTree>
      <p:nvGrpSpPr>
        <p:cNvPr id="37" name="Shape 37"/>
        <p:cNvGrpSpPr/>
        <p:nvPr/>
      </p:nvGrpSpPr>
      <p:grpSpPr>
        <a:xfrm>
          <a:off x="0" y="0"/>
          <a:ext cx="0" cy="0"/>
          <a:chOff x="0" y="0"/>
          <a:chExt cx="0" cy="0"/>
        </a:xfrm>
      </p:grpSpPr>
      <p:sp>
        <p:nvSpPr>
          <p:cNvPr id="38" name="Google Shape;38;p9"/>
          <p:cNvSpPr txBox="1"/>
          <p:nvPr>
            <p:ph type="ctrTitle"/>
          </p:nvPr>
        </p:nvSpPr>
        <p:spPr>
          <a:xfrm>
            <a:off x="311700" y="2571753"/>
            <a:ext cx="8520600" cy="1584000"/>
          </a:xfrm>
          <a:prstGeom prst="rect">
            <a:avLst/>
          </a:prstGeom>
          <a:noFill/>
          <a:ln>
            <a:noFill/>
          </a:ln>
        </p:spPr>
        <p:txBody>
          <a:bodyPr anchorCtr="0" anchor="b" bIns="91425" lIns="91425" spcFirstLastPara="1" rIns="91425" wrap="square" tIns="91425">
            <a:noAutofit/>
          </a:bodyPr>
          <a:lstStyle>
            <a:lvl1pPr lvl="0" marR="0" algn="l">
              <a:lnSpc>
                <a:spcPct val="90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b="1" sz="5200">
                <a:solidFill>
                  <a:schemeClr val="dk1"/>
                </a:solidFill>
              </a:defRPr>
            </a:lvl2pPr>
            <a:lvl3pPr lvl="2" algn="ctr">
              <a:lnSpc>
                <a:spcPct val="100000"/>
              </a:lnSpc>
              <a:spcBef>
                <a:spcPts val="0"/>
              </a:spcBef>
              <a:spcAft>
                <a:spcPts val="0"/>
              </a:spcAft>
              <a:buClr>
                <a:schemeClr val="dk1"/>
              </a:buClr>
              <a:buSzPts val="1400"/>
              <a:buFont typeface="Arial"/>
              <a:buNone/>
              <a:defRPr b="1" sz="5200">
                <a:solidFill>
                  <a:schemeClr val="dk1"/>
                </a:solidFill>
              </a:defRPr>
            </a:lvl3pPr>
            <a:lvl4pPr lvl="3" algn="ctr">
              <a:lnSpc>
                <a:spcPct val="100000"/>
              </a:lnSpc>
              <a:spcBef>
                <a:spcPts val="0"/>
              </a:spcBef>
              <a:spcAft>
                <a:spcPts val="0"/>
              </a:spcAft>
              <a:buClr>
                <a:schemeClr val="dk1"/>
              </a:buClr>
              <a:buSzPts val="1400"/>
              <a:buFont typeface="Arial"/>
              <a:buNone/>
              <a:defRPr b="1" sz="5200">
                <a:solidFill>
                  <a:schemeClr val="dk1"/>
                </a:solidFill>
              </a:defRPr>
            </a:lvl4pPr>
            <a:lvl5pPr lvl="4" algn="ctr">
              <a:lnSpc>
                <a:spcPct val="100000"/>
              </a:lnSpc>
              <a:spcBef>
                <a:spcPts val="0"/>
              </a:spcBef>
              <a:spcAft>
                <a:spcPts val="0"/>
              </a:spcAft>
              <a:buClr>
                <a:schemeClr val="dk1"/>
              </a:buClr>
              <a:buSzPts val="1400"/>
              <a:buFont typeface="Arial"/>
              <a:buNone/>
              <a:defRPr b="1" sz="5200">
                <a:solidFill>
                  <a:schemeClr val="dk1"/>
                </a:solidFill>
              </a:defRPr>
            </a:lvl5pPr>
            <a:lvl6pPr lvl="5" algn="ctr">
              <a:lnSpc>
                <a:spcPct val="100000"/>
              </a:lnSpc>
              <a:spcBef>
                <a:spcPts val="0"/>
              </a:spcBef>
              <a:spcAft>
                <a:spcPts val="0"/>
              </a:spcAft>
              <a:buClr>
                <a:schemeClr val="dk1"/>
              </a:buClr>
              <a:buSzPts val="1400"/>
              <a:buFont typeface="Arial"/>
              <a:buNone/>
              <a:defRPr b="1" sz="5200">
                <a:solidFill>
                  <a:schemeClr val="dk1"/>
                </a:solidFill>
              </a:defRPr>
            </a:lvl6pPr>
            <a:lvl7pPr lvl="6" algn="ctr">
              <a:lnSpc>
                <a:spcPct val="100000"/>
              </a:lnSpc>
              <a:spcBef>
                <a:spcPts val="0"/>
              </a:spcBef>
              <a:spcAft>
                <a:spcPts val="0"/>
              </a:spcAft>
              <a:buClr>
                <a:schemeClr val="dk1"/>
              </a:buClr>
              <a:buSzPts val="1400"/>
              <a:buFont typeface="Arial"/>
              <a:buNone/>
              <a:defRPr b="1" sz="5200">
                <a:solidFill>
                  <a:schemeClr val="dk1"/>
                </a:solidFill>
              </a:defRPr>
            </a:lvl7pPr>
            <a:lvl8pPr lvl="7" algn="ctr">
              <a:lnSpc>
                <a:spcPct val="100000"/>
              </a:lnSpc>
              <a:spcBef>
                <a:spcPts val="0"/>
              </a:spcBef>
              <a:spcAft>
                <a:spcPts val="0"/>
              </a:spcAft>
              <a:buClr>
                <a:schemeClr val="dk1"/>
              </a:buClr>
              <a:buSzPts val="1400"/>
              <a:buFont typeface="Arial"/>
              <a:buNone/>
              <a:defRPr b="1" sz="5200">
                <a:solidFill>
                  <a:schemeClr val="dk1"/>
                </a:solidFill>
              </a:defRPr>
            </a:lvl8pPr>
            <a:lvl9pPr lvl="8" algn="ctr">
              <a:lnSpc>
                <a:spcPct val="100000"/>
              </a:lnSpc>
              <a:spcBef>
                <a:spcPts val="0"/>
              </a:spcBef>
              <a:spcAft>
                <a:spcPts val="0"/>
              </a:spcAft>
              <a:buClr>
                <a:schemeClr val="dk1"/>
              </a:buClr>
              <a:buSzPts val="1400"/>
              <a:buFont typeface="Arial"/>
              <a:buNone/>
              <a:defRPr b="1" sz="5200">
                <a:solidFill>
                  <a:schemeClr val="dk1"/>
                </a:solidFill>
              </a:defRPr>
            </a:lvl9pPr>
          </a:lstStyle>
          <a:p/>
        </p:txBody>
      </p:sp>
      <p:sp>
        <p:nvSpPr>
          <p:cNvPr id="39" name="Google Shape;39;p9"/>
          <p:cNvSpPr txBox="1"/>
          <p:nvPr>
            <p:ph idx="1" type="subTitle"/>
          </p:nvPr>
        </p:nvSpPr>
        <p:spPr>
          <a:xfrm>
            <a:off x="311700" y="4092291"/>
            <a:ext cx="8151600" cy="7926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rgbClr val="000000"/>
              </a:buClr>
              <a:buSzPts val="1400"/>
              <a:buFont typeface="Arial"/>
              <a:buNone/>
              <a:defRPr b="1" i="0" sz="28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400"/>
              <a:buFont typeface="Arial"/>
              <a:buNone/>
              <a:defRPr b="0" i="0" sz="2800" u="none" cap="none" strike="noStrike">
                <a:solidFill>
                  <a:srgbClr val="000000"/>
                </a:solidFill>
                <a:latin typeface="Arial"/>
                <a:ea typeface="Arial"/>
                <a:cs typeface="Arial"/>
                <a:sym typeface="Arial"/>
              </a:defRPr>
            </a:lvl9pPr>
          </a:lstStyle>
          <a:p/>
        </p:txBody>
      </p:sp>
      <p:pic>
        <p:nvPicPr>
          <p:cNvPr descr="ASU_Horiz_RGB_Digital_MaroonGold.png" id="40" name="Google Shape;40;p9"/>
          <p:cNvPicPr preferRelativeResize="0"/>
          <p:nvPr/>
        </p:nvPicPr>
        <p:blipFill rotWithShape="1">
          <a:blip r:embed="rId2">
            <a:alphaModFix/>
          </a:blip>
          <a:srcRect b="0" l="0" r="0" t="0"/>
          <a:stretch/>
        </p:blipFill>
        <p:spPr>
          <a:xfrm>
            <a:off x="168875" y="61124"/>
            <a:ext cx="3844950" cy="10670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itle slide 2">
  <p:cSld name="CUSTOM_8_1">
    <p:spTree>
      <p:nvGrpSpPr>
        <p:cNvPr id="41" name="Shape 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28600"/>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000"/>
              <a:buFont typeface="Arial"/>
              <a:buNone/>
              <a:defRPr b="1" i="0" sz="30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650" y="884250"/>
            <a:ext cx="8520600" cy="4030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9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p1"/>
          <p:cNvSpPr txBox="1"/>
          <p:nvPr/>
        </p:nvSpPr>
        <p:spPr>
          <a:xfrm>
            <a:off x="7465849" y="4859383"/>
            <a:ext cx="1428000" cy="228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400"/>
              <a:buFont typeface="Arial"/>
              <a:buNone/>
            </a:pPr>
            <a:r>
              <a:rPr b="0" i="0" lang="en" sz="400" u="none" cap="none" strike="noStrike">
                <a:solidFill>
                  <a:srgbClr val="B7B7B7"/>
                </a:solidFill>
                <a:latin typeface="Arial"/>
                <a:ea typeface="Arial"/>
                <a:cs typeface="Arial"/>
                <a:sym typeface="Arial"/>
              </a:rPr>
              <a:t>Copyright © 2021 Arizona Board of Regents</a:t>
            </a:r>
            <a:endParaRPr b="0" i="0" sz="400" u="none" cap="none" strike="noStrike">
              <a:solidFill>
                <a:srgbClr val="B7B7B7"/>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196">
          <p15:clr>
            <a:srgbClr val="EA4335"/>
          </p15:clr>
        </p15:guide>
        <p15:guide id="4" pos="5564">
          <p15:clr>
            <a:srgbClr val="EA4335"/>
          </p15:clr>
        </p15:guide>
        <p15:guide id="5" orient="horz" pos="144">
          <p15:clr>
            <a:srgbClr val="EA4335"/>
          </p15:clr>
        </p15:guide>
        <p15:guide id="6" orient="horz" pos="89">
          <p15:clr>
            <a:srgbClr val="EA4335"/>
          </p15:clr>
        </p15:guide>
        <p15:guide id="7" pos="153">
          <p15:clr>
            <a:srgbClr val="EA4335"/>
          </p15:clr>
        </p15:guide>
        <p15:guide id="8" orient="horz" pos="3096">
          <p15:clr>
            <a:srgbClr val="EA4335"/>
          </p15:clr>
        </p15:guide>
        <p15:guide id="9" orient="horz" pos="19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hyperlink" Target="https://ieeexplore.ieee.org/document/691750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gif"/><Relationship Id="rId4" Type="http://schemas.openxmlformats.org/officeDocument/2006/relationships/image" Target="../media/image8.gif"/><Relationship Id="rId5" Type="http://schemas.openxmlformats.org/officeDocument/2006/relationships/image" Target="../media/image16.gif"/><Relationship Id="rId6"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23"/>
          <p:cNvPicPr preferRelativeResize="0"/>
          <p:nvPr/>
        </p:nvPicPr>
        <p:blipFill rotWithShape="1">
          <a:blip r:embed="rId3">
            <a:alphaModFix/>
          </a:blip>
          <a:srcRect b="0" l="0" r="0" t="0"/>
          <a:stretch/>
        </p:blipFill>
        <p:spPr>
          <a:xfrm>
            <a:off x="0" y="2206"/>
            <a:ext cx="9144001" cy="5139089"/>
          </a:xfrm>
          <a:prstGeom prst="rect">
            <a:avLst/>
          </a:prstGeom>
          <a:noFill/>
          <a:ln>
            <a:noFill/>
          </a:ln>
        </p:spPr>
      </p:pic>
      <p:sp>
        <p:nvSpPr>
          <p:cNvPr id="90" name="Google Shape;90;p23"/>
          <p:cNvSpPr/>
          <p:nvPr/>
        </p:nvSpPr>
        <p:spPr>
          <a:xfrm>
            <a:off x="12" y="-57875"/>
            <a:ext cx="9467700" cy="5438700"/>
          </a:xfrm>
          <a:prstGeom prst="rect">
            <a:avLst/>
          </a:prstGeom>
          <a:solidFill>
            <a:srgbClr val="191919">
              <a:alpha val="7411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3"/>
          <p:cNvSpPr txBox="1"/>
          <p:nvPr>
            <p:ph type="title"/>
          </p:nvPr>
        </p:nvSpPr>
        <p:spPr>
          <a:xfrm>
            <a:off x="311705" y="228500"/>
            <a:ext cx="33789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000"/>
              <a:buNone/>
            </a:pPr>
            <a:r>
              <a:t/>
            </a:r>
            <a:endParaRPr sz="1800">
              <a:solidFill>
                <a:schemeClr val="lt1"/>
              </a:solidFill>
              <a:highlight>
                <a:schemeClr val="dk1"/>
              </a:highlight>
            </a:endParaRPr>
          </a:p>
          <a:p>
            <a:pPr indent="0" lvl="0" marL="0" rtl="0" algn="l">
              <a:lnSpc>
                <a:spcPct val="115000"/>
              </a:lnSpc>
              <a:spcBef>
                <a:spcPts val="0"/>
              </a:spcBef>
              <a:spcAft>
                <a:spcPts val="0"/>
              </a:spcAft>
              <a:buSzPts val="1100"/>
              <a:buNone/>
            </a:pPr>
            <a:r>
              <a:t/>
            </a:r>
            <a:endParaRPr sz="1800">
              <a:solidFill>
                <a:schemeClr val="lt1"/>
              </a:solidFill>
              <a:highlight>
                <a:schemeClr val="dk1"/>
              </a:highlight>
            </a:endParaRPr>
          </a:p>
          <a:p>
            <a:pPr indent="0" lvl="0" marL="0" rtl="0" algn="l">
              <a:lnSpc>
                <a:spcPct val="100000"/>
              </a:lnSpc>
              <a:spcBef>
                <a:spcPts val="1600"/>
              </a:spcBef>
              <a:spcAft>
                <a:spcPts val="0"/>
              </a:spcAft>
              <a:buSzPts val="3000"/>
              <a:buNone/>
            </a:pPr>
            <a:r>
              <a:t/>
            </a:r>
            <a:endParaRPr/>
          </a:p>
          <a:p>
            <a:pPr indent="0" lvl="0" marL="0" rtl="0" algn="l">
              <a:lnSpc>
                <a:spcPct val="115000"/>
              </a:lnSpc>
              <a:spcBef>
                <a:spcPts val="0"/>
              </a:spcBef>
              <a:spcAft>
                <a:spcPts val="1600"/>
              </a:spcAft>
              <a:buClr>
                <a:schemeClr val="dk1"/>
              </a:buClr>
              <a:buSzPts val="1100"/>
              <a:buFont typeface="Arial"/>
              <a:buNone/>
            </a:pPr>
            <a:r>
              <a:t/>
            </a:r>
            <a:endParaRPr sz="1800">
              <a:solidFill>
                <a:schemeClr val="lt1"/>
              </a:solidFill>
              <a:highlight>
                <a:schemeClr val="dk1"/>
              </a:highlight>
            </a:endParaRPr>
          </a:p>
        </p:txBody>
      </p:sp>
      <p:sp>
        <p:nvSpPr>
          <p:cNvPr id="92" name="Google Shape;92;p23"/>
          <p:cNvSpPr txBox="1"/>
          <p:nvPr>
            <p:ph idx="1" type="body"/>
          </p:nvPr>
        </p:nvSpPr>
        <p:spPr>
          <a:xfrm>
            <a:off x="-264625" y="398250"/>
            <a:ext cx="9467700" cy="2764800"/>
          </a:xfrm>
          <a:prstGeom prst="rect">
            <a:avLst/>
          </a:prstGeom>
          <a:noFill/>
          <a:ln>
            <a:noFill/>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Clr>
                <a:srgbClr val="000000"/>
              </a:buClr>
              <a:buSzPts val="1400"/>
              <a:buFont typeface="Arial"/>
              <a:buNone/>
            </a:pPr>
            <a:r>
              <a:rPr b="1" lang="en" sz="1700">
                <a:solidFill>
                  <a:schemeClr val="lt1"/>
                </a:solidFill>
              </a:rPr>
              <a:t>                     		</a:t>
            </a:r>
            <a:r>
              <a:rPr b="1" lang="en" sz="1700">
                <a:solidFill>
                  <a:schemeClr val="lt1"/>
                </a:solidFill>
              </a:rPr>
              <a:t>SES-598 AUTONOMOUS EXPLORATION SYSTEMS</a:t>
            </a:r>
            <a:endParaRPr b="1" sz="1700">
              <a:solidFill>
                <a:schemeClr val="lt1"/>
              </a:solidFill>
            </a:endParaRPr>
          </a:p>
          <a:p>
            <a:pPr indent="457200" lvl="0" marL="0" rtl="0" algn="l">
              <a:lnSpc>
                <a:spcPct val="115000"/>
              </a:lnSpc>
              <a:spcBef>
                <a:spcPts val="0"/>
              </a:spcBef>
              <a:spcAft>
                <a:spcPts val="0"/>
              </a:spcAft>
              <a:buClr>
                <a:srgbClr val="000000"/>
              </a:buClr>
              <a:buSzPts val="1400"/>
              <a:buFont typeface="Arial"/>
              <a:buNone/>
            </a:pPr>
            <a:r>
              <a:rPr b="1" lang="en" sz="1700">
                <a:solidFill>
                  <a:schemeClr val="lt1"/>
                </a:solidFill>
              </a:rPr>
              <a:t>		         				PAPER PRESENTATION	</a:t>
            </a:r>
            <a:endParaRPr b="1" sz="1700">
              <a:solidFill>
                <a:schemeClr val="lt1"/>
              </a:solidFill>
            </a:endParaRPr>
          </a:p>
          <a:p>
            <a:pPr indent="457200" lvl="0" marL="0" rtl="0" algn="l">
              <a:lnSpc>
                <a:spcPct val="115000"/>
              </a:lnSpc>
              <a:spcBef>
                <a:spcPts val="0"/>
              </a:spcBef>
              <a:spcAft>
                <a:spcPts val="0"/>
              </a:spcAft>
              <a:buClr>
                <a:srgbClr val="000000"/>
              </a:buClr>
              <a:buSzPts val="1400"/>
              <a:buFont typeface="Arial"/>
              <a:buNone/>
            </a:pPr>
            <a:r>
              <a:rPr b="1" lang="en" sz="1700">
                <a:solidFill>
                  <a:schemeClr val="lt1"/>
                </a:solidFill>
              </a:rPr>
              <a:t>	</a:t>
            </a:r>
            <a:endParaRPr b="1" sz="1700">
              <a:solidFill>
                <a:schemeClr val="lt1"/>
              </a:solidFill>
            </a:endParaRPr>
          </a:p>
          <a:p>
            <a:pPr indent="0" lvl="0" marL="457200" marR="0" rtl="0" algn="ctr">
              <a:lnSpc>
                <a:spcPct val="115000"/>
              </a:lnSpc>
              <a:spcBef>
                <a:spcPts val="0"/>
              </a:spcBef>
              <a:spcAft>
                <a:spcPts val="0"/>
              </a:spcAft>
              <a:buClr>
                <a:srgbClr val="000000"/>
              </a:buClr>
              <a:buSzPts val="1400"/>
              <a:buFont typeface="Arial"/>
              <a:buNone/>
            </a:pPr>
            <a:r>
              <a:rPr b="1" lang="en" sz="3800">
                <a:solidFill>
                  <a:schemeClr val="accent1"/>
                </a:solidFill>
              </a:rPr>
              <a:t>Local path planning in a complex          environment for self-driving car</a:t>
            </a:r>
            <a:endParaRPr b="1" sz="3800">
              <a:solidFill>
                <a:schemeClr val="accent1"/>
              </a:solidFill>
            </a:endParaRPr>
          </a:p>
          <a:p>
            <a:pPr indent="0" lvl="0" marL="457200" marR="0" rtl="0" algn="ctr">
              <a:lnSpc>
                <a:spcPct val="115000"/>
              </a:lnSpc>
              <a:spcBef>
                <a:spcPts val="0"/>
              </a:spcBef>
              <a:spcAft>
                <a:spcPts val="0"/>
              </a:spcAft>
              <a:buClr>
                <a:srgbClr val="000000"/>
              </a:buClr>
              <a:buSzPts val="1400"/>
              <a:buFont typeface="Arial"/>
              <a:buNone/>
            </a:pPr>
            <a:r>
              <a:t/>
            </a:r>
            <a:endParaRPr b="1" sz="3800">
              <a:solidFill>
                <a:schemeClr val="accent1"/>
              </a:solidFill>
            </a:endParaRPr>
          </a:p>
        </p:txBody>
      </p:sp>
      <p:sp>
        <p:nvSpPr>
          <p:cNvPr id="93" name="Google Shape;93;p23"/>
          <p:cNvSpPr txBox="1"/>
          <p:nvPr/>
        </p:nvSpPr>
        <p:spPr>
          <a:xfrm>
            <a:off x="9506125" y="125375"/>
            <a:ext cx="1590600" cy="3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3"/>
          <p:cNvSpPr txBox="1"/>
          <p:nvPr/>
        </p:nvSpPr>
        <p:spPr>
          <a:xfrm>
            <a:off x="242904" y="3684725"/>
            <a:ext cx="2639100" cy="951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400"/>
              <a:buFont typeface="Arial"/>
              <a:buNone/>
            </a:pPr>
            <a:r>
              <a:rPr b="1" lang="en">
                <a:solidFill>
                  <a:schemeClr val="lt1"/>
                </a:solidFill>
              </a:rPr>
              <a:t>Presented By</a:t>
            </a:r>
            <a:endParaRPr b="1">
              <a:solidFill>
                <a:schemeClr val="lt1"/>
              </a:solidFill>
            </a:endParaRPr>
          </a:p>
          <a:p>
            <a:pPr indent="0" lvl="0" marL="0" marR="0" rtl="0" algn="ctr">
              <a:lnSpc>
                <a:spcPct val="115000"/>
              </a:lnSpc>
              <a:spcBef>
                <a:spcPts val="0"/>
              </a:spcBef>
              <a:spcAft>
                <a:spcPts val="0"/>
              </a:spcAft>
              <a:buClr>
                <a:srgbClr val="000000"/>
              </a:buClr>
              <a:buSzPts val="1400"/>
              <a:buFont typeface="Arial"/>
              <a:buNone/>
            </a:pPr>
            <a:r>
              <a:rPr b="1" lang="en">
                <a:solidFill>
                  <a:schemeClr val="accent1"/>
                </a:solidFill>
              </a:rPr>
              <a:t>Satya Shreya Sri Reddy</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rPr b="1" i="0" lang="en" sz="1100" u="none" cap="none" strike="noStrike">
                <a:solidFill>
                  <a:schemeClr val="lt1"/>
                </a:solidFill>
                <a:latin typeface="Arial"/>
                <a:ea typeface="Arial"/>
                <a:cs typeface="Arial"/>
                <a:sym typeface="Arial"/>
              </a:rPr>
              <a:t>ASU ID 1223453127</a:t>
            </a:r>
            <a:endParaRPr b="1" i="0" sz="1100" u="none" cap="none" strike="noStrike">
              <a:solidFill>
                <a:schemeClr val="lt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t/>
            </a:r>
            <a:endParaRPr b="1" sz="1100">
              <a:solidFill>
                <a:schemeClr val="lt1"/>
              </a:solidFill>
            </a:endParaRPr>
          </a:p>
        </p:txBody>
      </p:sp>
      <p:sp>
        <p:nvSpPr>
          <p:cNvPr id="95" name="Google Shape;95;p23"/>
          <p:cNvSpPr txBox="1"/>
          <p:nvPr/>
        </p:nvSpPr>
        <p:spPr>
          <a:xfrm>
            <a:off x="711325" y="2709900"/>
            <a:ext cx="7392900" cy="615600"/>
          </a:xfrm>
          <a:prstGeom prst="rect">
            <a:avLst/>
          </a:prstGeom>
          <a:noFill/>
          <a:ln>
            <a:noFill/>
          </a:ln>
        </p:spPr>
        <p:txBody>
          <a:bodyPr anchorCtr="0" anchor="t" bIns="91425" lIns="91425" spcFirstLastPara="1" rIns="91425" wrap="square" tIns="91425">
            <a:spAutoFit/>
          </a:bodyPr>
          <a:lstStyle/>
          <a:p>
            <a:pPr indent="457200" lvl="0" marL="914400" rtl="0" algn="l">
              <a:spcBef>
                <a:spcPts val="0"/>
              </a:spcBef>
              <a:spcAft>
                <a:spcPts val="0"/>
              </a:spcAft>
              <a:buNone/>
            </a:pPr>
            <a:r>
              <a:rPr lang="en">
                <a:solidFill>
                  <a:schemeClr val="lt1"/>
                </a:solidFill>
              </a:rPr>
              <a:t>Unghui Lee; Sangyol Yoon; HyunChul Shim; Pascal Vasseur</a:t>
            </a:r>
            <a:endParaRPr>
              <a:solidFill>
                <a:schemeClr val="lt1"/>
              </a:solidFill>
            </a:endParaRPr>
          </a:p>
          <a:p>
            <a:pPr indent="457200" lvl="0" marL="914400" rtl="0" algn="l">
              <a:spcBef>
                <a:spcPts val="0"/>
              </a:spcBef>
              <a:spcAft>
                <a:spcPts val="0"/>
              </a:spcAft>
              <a:buNone/>
            </a:pPr>
            <a:r>
              <a:t/>
            </a:r>
            <a:endParaRPr>
              <a:solidFill>
                <a:schemeClr val="lt1"/>
              </a:solidFill>
            </a:endParaRPr>
          </a:p>
        </p:txBody>
      </p:sp>
      <p:sp>
        <p:nvSpPr>
          <p:cNvPr id="96" name="Google Shape;96;p23"/>
          <p:cNvSpPr txBox="1"/>
          <p:nvPr/>
        </p:nvSpPr>
        <p:spPr>
          <a:xfrm>
            <a:off x="6317900" y="3684725"/>
            <a:ext cx="2400900" cy="84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400"/>
              <a:buFont typeface="Arial"/>
              <a:buNone/>
            </a:pPr>
            <a:r>
              <a:rPr b="1" lang="en" sz="1100">
                <a:solidFill>
                  <a:schemeClr val="lt1"/>
                </a:solidFill>
              </a:rPr>
              <a:t>Guided By</a:t>
            </a:r>
            <a:endParaRPr b="1" sz="1100">
              <a:solidFill>
                <a:schemeClr val="lt1"/>
              </a:solidFill>
            </a:endParaRPr>
          </a:p>
          <a:p>
            <a:pPr indent="0" lvl="0" marL="0" rtl="0" algn="ctr">
              <a:spcBef>
                <a:spcPts val="0"/>
              </a:spcBef>
              <a:spcAft>
                <a:spcPts val="0"/>
              </a:spcAft>
              <a:buClr>
                <a:srgbClr val="000000"/>
              </a:buClr>
              <a:buSzPts val="1800"/>
              <a:buFont typeface="Arial"/>
              <a:buNone/>
            </a:pPr>
            <a:r>
              <a:rPr b="1" lang="en" sz="1600">
                <a:solidFill>
                  <a:schemeClr val="accent1"/>
                </a:solidFill>
              </a:rPr>
              <a:t>Prof. Jnaneshwar Das</a:t>
            </a:r>
            <a:endParaRPr b="1" sz="900">
              <a:solidFill>
                <a:schemeClr val="accent1"/>
              </a:solidFill>
            </a:endParaRPr>
          </a:p>
          <a:p>
            <a:pPr indent="0" lvl="0" marL="0" rtl="0" algn="l">
              <a:spcBef>
                <a:spcPts val="0"/>
              </a:spcBef>
              <a:spcAft>
                <a:spcPts val="0"/>
              </a:spcAft>
              <a:buNone/>
            </a:pPr>
            <a:r>
              <a:t/>
            </a:r>
            <a:endParaRPr/>
          </a:p>
        </p:txBody>
      </p:sp>
      <p:sp>
        <p:nvSpPr>
          <p:cNvPr id="97" name="Google Shape;97;p23"/>
          <p:cNvSpPr txBox="1"/>
          <p:nvPr/>
        </p:nvSpPr>
        <p:spPr>
          <a:xfrm>
            <a:off x="6317900" y="4745550"/>
            <a:ext cx="2831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rgbClr val="FF9900"/>
                </a:solidFill>
                <a:hlinkClick r:id="rId4">
                  <a:extLst>
                    <a:ext uri="{A12FA001-AC4F-418D-AE19-62706E023703}">
                      <ahyp:hlinkClr val="tx"/>
                    </a:ext>
                  </a:extLst>
                </a:hlinkClick>
              </a:rPr>
              <a:t>https://ieeexplore.ieee.org/document/6917505</a:t>
            </a:r>
            <a:endParaRPr sz="1000">
              <a:solidFill>
                <a:srgbClr val="FF99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2"/>
          <p:cNvSpPr txBox="1"/>
          <p:nvPr>
            <p:ph type="title"/>
          </p:nvPr>
        </p:nvSpPr>
        <p:spPr>
          <a:xfrm>
            <a:off x="311700" y="216425"/>
            <a:ext cx="4825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rPr lang="en" sz="1800"/>
              <a:t>Path generation using Voronoi Cell</a:t>
            </a:r>
            <a:endParaRPr sz="1800"/>
          </a:p>
        </p:txBody>
      </p:sp>
      <p:pic>
        <p:nvPicPr>
          <p:cNvPr id="174" name="Google Shape;174;p32"/>
          <p:cNvPicPr preferRelativeResize="0"/>
          <p:nvPr/>
        </p:nvPicPr>
        <p:blipFill>
          <a:blip r:embed="rId3">
            <a:alphaModFix/>
          </a:blip>
          <a:stretch>
            <a:fillRect/>
          </a:stretch>
        </p:blipFill>
        <p:spPr>
          <a:xfrm>
            <a:off x="1122838" y="1232300"/>
            <a:ext cx="2521124" cy="2501776"/>
          </a:xfrm>
          <a:prstGeom prst="rect">
            <a:avLst/>
          </a:prstGeom>
          <a:noFill/>
          <a:ln>
            <a:noFill/>
          </a:ln>
        </p:spPr>
      </p:pic>
      <p:sp>
        <p:nvSpPr>
          <p:cNvPr id="175" name="Google Shape;175;p32"/>
          <p:cNvSpPr txBox="1"/>
          <p:nvPr/>
        </p:nvSpPr>
        <p:spPr>
          <a:xfrm>
            <a:off x="300350" y="972000"/>
            <a:ext cx="4166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6" name="Google Shape;176;p32"/>
          <p:cNvSpPr txBox="1"/>
          <p:nvPr/>
        </p:nvSpPr>
        <p:spPr>
          <a:xfrm>
            <a:off x="4866775" y="942275"/>
            <a:ext cx="38754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Voronoi diagram is for dividing a range having a finite number of obstacles into a number of sub-ranges that each having only one point data while making all subregions closest as much as possible one another.</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Path planning using this is to find an optimized path via the graph search algorithm from the Voronoi edges.</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Not appropriate to apply this to point cloud directly which is obtained from real laser scanners so modified algorithm is proposed.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33"/>
          <p:cNvSpPr txBox="1"/>
          <p:nvPr>
            <p:ph type="title"/>
          </p:nvPr>
        </p:nvSpPr>
        <p:spPr>
          <a:xfrm>
            <a:off x="163775" y="2957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rPr lang="en" sz="1800"/>
              <a:t>Voronoi Cell Algorithm for collision detection</a:t>
            </a:r>
            <a:endParaRPr sz="1800"/>
          </a:p>
        </p:txBody>
      </p:sp>
      <p:sp>
        <p:nvSpPr>
          <p:cNvPr id="182" name="Google Shape;182;p33"/>
          <p:cNvSpPr txBox="1"/>
          <p:nvPr/>
        </p:nvSpPr>
        <p:spPr>
          <a:xfrm>
            <a:off x="0" y="456850"/>
            <a:ext cx="82449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Char char="●"/>
            </a:pPr>
            <a:r>
              <a:rPr lang="en" sz="1200"/>
              <a:t>Once obtaining Xavoid and tavoid, in a voronoi edge, repeat the algorithm after removing sub-elements of Xobs which are located outside of the edge until Xobs is not null.</a:t>
            </a:r>
            <a:endParaRPr sz="1200"/>
          </a:p>
          <a:p>
            <a:pPr indent="-304800" lvl="0" marL="457200" rtl="0" algn="l">
              <a:spcBef>
                <a:spcPts val="0"/>
              </a:spcBef>
              <a:spcAft>
                <a:spcPts val="0"/>
              </a:spcAft>
              <a:buSzPts val="1200"/>
              <a:buChar char="●"/>
            </a:pPr>
            <a:r>
              <a:rPr lang="en" sz="1200"/>
              <a:t>I</a:t>
            </a:r>
            <a:r>
              <a:rPr lang="en" sz="1200"/>
              <a:t>t searches the maximum clearance against obstacles according to the definition of the Voronoi Diagram so that it provides avoidance path of complex obstacles environment stably.</a:t>
            </a:r>
            <a:endParaRPr sz="1200"/>
          </a:p>
          <a:p>
            <a:pPr indent="-304800" lvl="0" marL="457200" rtl="0" algn="l">
              <a:spcBef>
                <a:spcPts val="0"/>
              </a:spcBef>
              <a:spcAft>
                <a:spcPts val="0"/>
              </a:spcAft>
              <a:buSzPts val="1200"/>
              <a:buChar char="●"/>
            </a:pPr>
            <a:r>
              <a:rPr lang="en" sz="1200"/>
              <a:t>Furthermore, it can increase efficiency of a path by limiting the size of a cell to prevent a long detour due to a long gap between obstacle points.</a:t>
            </a:r>
            <a:endParaRPr sz="1200"/>
          </a:p>
          <a:p>
            <a:pPr indent="0" lvl="0" marL="0" rtl="0" algn="l">
              <a:spcBef>
                <a:spcPts val="0"/>
              </a:spcBef>
              <a:spcAft>
                <a:spcPts val="0"/>
              </a:spcAft>
              <a:buNone/>
            </a:pPr>
            <a:r>
              <a:t/>
            </a:r>
            <a:endParaRPr sz="1200"/>
          </a:p>
        </p:txBody>
      </p:sp>
      <p:sp>
        <p:nvSpPr>
          <p:cNvPr id="183" name="Google Shape;183;p33"/>
          <p:cNvSpPr txBox="1"/>
          <p:nvPr/>
        </p:nvSpPr>
        <p:spPr>
          <a:xfrm>
            <a:off x="1320575" y="4281275"/>
            <a:ext cx="6207000" cy="6465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Char char="●"/>
            </a:pPr>
            <a:r>
              <a:rPr lang="en" sz="1000"/>
              <a:t>An avoidance point is the midpoint between a nearest point.</a:t>
            </a:r>
            <a:endParaRPr sz="1000"/>
          </a:p>
          <a:p>
            <a:pPr indent="0" lvl="0" marL="457200" rtl="0" algn="l">
              <a:spcBef>
                <a:spcPts val="0"/>
              </a:spcBef>
              <a:spcAft>
                <a:spcPts val="0"/>
              </a:spcAft>
              <a:buNone/>
            </a:pPr>
            <a:r>
              <a:rPr lang="en" sz="1000"/>
              <a:t>(Xnear closest to a collision point from obstacle point set, Xobs) and Xc. </a:t>
            </a:r>
            <a:endParaRPr sz="1000"/>
          </a:p>
          <a:p>
            <a:pPr indent="-292100" lvl="0" marL="457200" rtl="0" algn="l">
              <a:spcBef>
                <a:spcPts val="0"/>
              </a:spcBef>
              <a:spcAft>
                <a:spcPts val="0"/>
              </a:spcAft>
              <a:buSzPts val="1000"/>
              <a:buChar char="●"/>
            </a:pPr>
            <a:r>
              <a:rPr lang="en" sz="1000"/>
              <a:t>tavoid is a slope of a voronoi edge, E. </a:t>
            </a:r>
            <a:endParaRPr sz="1000"/>
          </a:p>
        </p:txBody>
      </p:sp>
      <p:pic>
        <p:nvPicPr>
          <p:cNvPr id="184" name="Google Shape;184;p33"/>
          <p:cNvPicPr preferRelativeResize="0"/>
          <p:nvPr/>
        </p:nvPicPr>
        <p:blipFill rotWithShape="1">
          <a:blip r:embed="rId3">
            <a:alphaModFix/>
          </a:blip>
          <a:srcRect b="0" l="0" r="0" t="8842"/>
          <a:stretch/>
        </p:blipFill>
        <p:spPr>
          <a:xfrm>
            <a:off x="4393502" y="1772650"/>
            <a:ext cx="4750500" cy="2508625"/>
          </a:xfrm>
          <a:prstGeom prst="rect">
            <a:avLst/>
          </a:prstGeom>
          <a:noFill/>
          <a:ln>
            <a:noFill/>
          </a:ln>
        </p:spPr>
      </p:pic>
      <p:pic>
        <p:nvPicPr>
          <p:cNvPr id="185" name="Google Shape;185;p33"/>
          <p:cNvPicPr preferRelativeResize="0"/>
          <p:nvPr/>
        </p:nvPicPr>
        <p:blipFill>
          <a:blip r:embed="rId4">
            <a:alphaModFix/>
          </a:blip>
          <a:stretch>
            <a:fillRect/>
          </a:stretch>
        </p:blipFill>
        <p:spPr>
          <a:xfrm>
            <a:off x="311150" y="1833675"/>
            <a:ext cx="3875675" cy="2012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34"/>
          <p:cNvSpPr txBox="1"/>
          <p:nvPr>
            <p:ph type="title"/>
          </p:nvPr>
        </p:nvSpPr>
        <p:spPr>
          <a:xfrm>
            <a:off x="311700" y="10859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rPr lang="en"/>
              <a:t>RESULTS</a:t>
            </a:r>
            <a:endParaRPr/>
          </a:p>
        </p:txBody>
      </p:sp>
      <p:pic>
        <p:nvPicPr>
          <p:cNvPr id="191" name="Google Shape;191;p34"/>
          <p:cNvPicPr preferRelativeResize="0"/>
          <p:nvPr/>
        </p:nvPicPr>
        <p:blipFill rotWithShape="1">
          <a:blip r:embed="rId3">
            <a:alphaModFix/>
          </a:blip>
          <a:srcRect b="57676" l="0" r="0" t="0"/>
          <a:stretch/>
        </p:blipFill>
        <p:spPr>
          <a:xfrm>
            <a:off x="4510500" y="725837"/>
            <a:ext cx="4541875" cy="2025077"/>
          </a:xfrm>
          <a:prstGeom prst="rect">
            <a:avLst/>
          </a:prstGeom>
          <a:noFill/>
          <a:ln>
            <a:noFill/>
          </a:ln>
        </p:spPr>
      </p:pic>
      <p:pic>
        <p:nvPicPr>
          <p:cNvPr id="192" name="Google Shape;192;p34"/>
          <p:cNvPicPr preferRelativeResize="0"/>
          <p:nvPr/>
        </p:nvPicPr>
        <p:blipFill>
          <a:blip r:embed="rId4">
            <a:alphaModFix/>
          </a:blip>
          <a:stretch>
            <a:fillRect/>
          </a:stretch>
        </p:blipFill>
        <p:spPr>
          <a:xfrm>
            <a:off x="4236900" y="2750925"/>
            <a:ext cx="4860900" cy="2283515"/>
          </a:xfrm>
          <a:prstGeom prst="rect">
            <a:avLst/>
          </a:prstGeom>
          <a:noFill/>
          <a:ln>
            <a:noFill/>
          </a:ln>
        </p:spPr>
      </p:pic>
      <p:pic>
        <p:nvPicPr>
          <p:cNvPr id="193" name="Google Shape;193;p34"/>
          <p:cNvPicPr preferRelativeResize="0"/>
          <p:nvPr/>
        </p:nvPicPr>
        <p:blipFill>
          <a:blip r:embed="rId5">
            <a:alphaModFix/>
          </a:blip>
          <a:stretch>
            <a:fillRect/>
          </a:stretch>
        </p:blipFill>
        <p:spPr>
          <a:xfrm>
            <a:off x="242899" y="4515851"/>
            <a:ext cx="848000" cy="477000"/>
          </a:xfrm>
          <a:prstGeom prst="rect">
            <a:avLst/>
          </a:prstGeom>
          <a:noFill/>
          <a:ln>
            <a:noFill/>
          </a:ln>
        </p:spPr>
      </p:pic>
      <p:sp>
        <p:nvSpPr>
          <p:cNvPr id="194" name="Google Shape;194;p34"/>
          <p:cNvSpPr txBox="1"/>
          <p:nvPr/>
        </p:nvSpPr>
        <p:spPr>
          <a:xfrm>
            <a:off x="140650" y="1809700"/>
            <a:ext cx="42261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The 2012 Hyundai self-driving  competition course is a 3.4km mixed with pave and unpaved roads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The competition consisted of 9 missions like:</a:t>
            </a:r>
            <a:endParaRPr/>
          </a:p>
          <a:p>
            <a:pPr indent="-317500" lvl="1" marL="914400" rtl="0" algn="l">
              <a:spcBef>
                <a:spcPts val="0"/>
              </a:spcBef>
              <a:spcAft>
                <a:spcPts val="0"/>
              </a:spcAft>
              <a:buSzPts val="1400"/>
              <a:buChar char="○"/>
            </a:pPr>
            <a:r>
              <a:rPr lang="en"/>
              <a:t>Overtaking slow vehicles</a:t>
            </a:r>
            <a:endParaRPr/>
          </a:p>
          <a:p>
            <a:pPr indent="-317500" lvl="1" marL="914400" rtl="0" algn="l">
              <a:spcBef>
                <a:spcPts val="0"/>
              </a:spcBef>
              <a:spcAft>
                <a:spcPts val="0"/>
              </a:spcAft>
              <a:buSzPts val="1400"/>
              <a:buChar char="○"/>
            </a:pPr>
            <a:r>
              <a:rPr lang="en"/>
              <a:t>Unexpected obstacle avoidance</a:t>
            </a:r>
            <a:endParaRPr/>
          </a:p>
          <a:p>
            <a:pPr indent="-317500" lvl="1" marL="914400" rtl="0" algn="l">
              <a:spcBef>
                <a:spcPts val="0"/>
              </a:spcBef>
              <a:spcAft>
                <a:spcPts val="0"/>
              </a:spcAft>
              <a:buSzPts val="1400"/>
              <a:buChar char="○"/>
            </a:pPr>
            <a:r>
              <a:rPr lang="en"/>
              <a:t>Sensing of traffic lights in the crossing</a:t>
            </a:r>
            <a:endParaRPr/>
          </a:p>
          <a:p>
            <a:pPr indent="-317500" lvl="1" marL="914400" rtl="0" algn="l">
              <a:spcBef>
                <a:spcPts val="0"/>
              </a:spcBef>
              <a:spcAft>
                <a:spcPts val="0"/>
              </a:spcAft>
              <a:buSzPts val="1400"/>
              <a:buChar char="○"/>
            </a:pPr>
            <a:r>
              <a:rPr lang="en"/>
              <a:t>Parking</a:t>
            </a:r>
            <a:endParaRPr/>
          </a:p>
          <a:p>
            <a:pPr indent="-317500" lvl="0" marL="457200" rtl="0" algn="l">
              <a:spcBef>
                <a:spcPts val="0"/>
              </a:spcBef>
              <a:spcAft>
                <a:spcPts val="0"/>
              </a:spcAft>
              <a:buSzPts val="1400"/>
              <a:buChar char="●"/>
            </a:pPr>
            <a:r>
              <a:rPr lang="en"/>
              <a:t>The proposed Voronoi planning algorithm was able to efficiently pass all the missions.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5"/>
          <p:cNvSpPr txBox="1"/>
          <p:nvPr/>
        </p:nvSpPr>
        <p:spPr>
          <a:xfrm>
            <a:off x="139100" y="141300"/>
            <a:ext cx="2714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1"/>
                </a:solidFill>
                <a:highlight>
                  <a:schemeClr val="lt1"/>
                </a:highlight>
              </a:rPr>
              <a:t>Conclusion</a:t>
            </a:r>
            <a:endParaRPr/>
          </a:p>
        </p:txBody>
      </p:sp>
      <p:pic>
        <p:nvPicPr>
          <p:cNvPr id="200" name="Google Shape;200;p35"/>
          <p:cNvPicPr preferRelativeResize="0"/>
          <p:nvPr/>
        </p:nvPicPr>
        <p:blipFill rotWithShape="1">
          <a:blip r:embed="rId3">
            <a:alphaModFix/>
          </a:blip>
          <a:srcRect b="0" l="14705" r="0" t="0"/>
          <a:stretch/>
        </p:blipFill>
        <p:spPr>
          <a:xfrm>
            <a:off x="4875650" y="1702450"/>
            <a:ext cx="4098352" cy="2102200"/>
          </a:xfrm>
          <a:prstGeom prst="rect">
            <a:avLst/>
          </a:prstGeom>
          <a:noFill/>
          <a:ln>
            <a:noFill/>
          </a:ln>
        </p:spPr>
      </p:pic>
      <p:sp>
        <p:nvSpPr>
          <p:cNvPr id="201" name="Google Shape;201;p35"/>
          <p:cNvSpPr txBox="1"/>
          <p:nvPr/>
        </p:nvSpPr>
        <p:spPr>
          <a:xfrm>
            <a:off x="547475" y="795475"/>
            <a:ext cx="439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318000" y="1024950"/>
            <a:ext cx="298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3" name="Google Shape;203;p35"/>
          <p:cNvSpPr txBox="1"/>
          <p:nvPr/>
        </p:nvSpPr>
        <p:spPr>
          <a:xfrm>
            <a:off x="335650" y="1183825"/>
            <a:ext cx="4272300" cy="3632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This study presented real-time path modification via the proposed cubic formula and successful avoidances under various obstacle environments via the path generation algorithm. </a:t>
            </a:r>
            <a:endParaRPr/>
          </a:p>
          <a:p>
            <a:pPr indent="-317500" lvl="0" marL="457200" rtl="0" algn="l">
              <a:spcBef>
                <a:spcPts val="0"/>
              </a:spcBef>
              <a:spcAft>
                <a:spcPts val="0"/>
              </a:spcAft>
              <a:buSzPts val="1400"/>
              <a:buChar char="●"/>
            </a:pPr>
            <a:r>
              <a:rPr lang="en"/>
              <a:t>This study showed that path management using cubic formula was more efficient and path modification was easier than way points. </a:t>
            </a:r>
            <a:endParaRPr/>
          </a:p>
          <a:p>
            <a:pPr indent="-317500" lvl="0" marL="457200" rtl="0" algn="l">
              <a:spcBef>
                <a:spcPts val="0"/>
              </a:spcBef>
              <a:spcAft>
                <a:spcPts val="0"/>
              </a:spcAft>
              <a:buSzPts val="1400"/>
              <a:buChar char="●"/>
            </a:pPr>
            <a:r>
              <a:rPr lang="en"/>
              <a:t>Continuous detection of collision with obstacles can be possible with path representation using the proposed cubic formula.</a:t>
            </a:r>
            <a:endParaRPr/>
          </a:p>
          <a:p>
            <a:pPr indent="-317500" lvl="0" marL="457200" rtl="0" algn="l">
              <a:spcBef>
                <a:spcPts val="0"/>
              </a:spcBef>
              <a:spcAft>
                <a:spcPts val="0"/>
              </a:spcAft>
              <a:buSzPts val="1400"/>
              <a:buChar char="●"/>
            </a:pPr>
            <a:r>
              <a:rPr lang="en"/>
              <a:t> Path generation under various obstacle environments can be possible using the one Voronoi cell algorithm and VFH as well as real-time use due to reduction of computation.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6"/>
          <p:cNvPicPr preferRelativeResize="0"/>
          <p:nvPr/>
        </p:nvPicPr>
        <p:blipFill rotWithShape="1">
          <a:blip r:embed="rId3">
            <a:alphaModFix/>
          </a:blip>
          <a:srcRect b="0" l="0" r="0" t="0"/>
          <a:stretch/>
        </p:blipFill>
        <p:spPr>
          <a:xfrm>
            <a:off x="0" y="2206"/>
            <a:ext cx="9144001" cy="5139089"/>
          </a:xfrm>
          <a:prstGeom prst="rect">
            <a:avLst/>
          </a:prstGeom>
          <a:noFill/>
          <a:ln>
            <a:noFill/>
          </a:ln>
        </p:spPr>
      </p:pic>
      <p:sp>
        <p:nvSpPr>
          <p:cNvPr id="209" name="Google Shape;209;p36"/>
          <p:cNvSpPr/>
          <p:nvPr/>
        </p:nvSpPr>
        <p:spPr>
          <a:xfrm>
            <a:off x="12" y="-57875"/>
            <a:ext cx="9467700" cy="5438700"/>
          </a:xfrm>
          <a:prstGeom prst="rect">
            <a:avLst/>
          </a:prstGeom>
          <a:solidFill>
            <a:srgbClr val="191919">
              <a:alpha val="741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6"/>
          <p:cNvSpPr txBox="1"/>
          <p:nvPr>
            <p:ph type="title"/>
          </p:nvPr>
        </p:nvSpPr>
        <p:spPr>
          <a:xfrm>
            <a:off x="311705" y="228500"/>
            <a:ext cx="33789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3000"/>
              <a:buNone/>
            </a:pPr>
            <a:r>
              <a:t/>
            </a:r>
            <a:endParaRPr sz="1800">
              <a:solidFill>
                <a:schemeClr val="lt1"/>
              </a:solidFill>
              <a:highlight>
                <a:schemeClr val="dk1"/>
              </a:highlight>
            </a:endParaRPr>
          </a:p>
          <a:p>
            <a:pPr indent="0" lvl="0" marL="0" rtl="0" algn="l">
              <a:lnSpc>
                <a:spcPct val="115000"/>
              </a:lnSpc>
              <a:spcBef>
                <a:spcPts val="0"/>
              </a:spcBef>
              <a:spcAft>
                <a:spcPts val="0"/>
              </a:spcAft>
              <a:buSzPts val="1100"/>
              <a:buNone/>
            </a:pPr>
            <a:r>
              <a:t/>
            </a:r>
            <a:endParaRPr sz="1800">
              <a:solidFill>
                <a:schemeClr val="lt1"/>
              </a:solidFill>
              <a:highlight>
                <a:schemeClr val="dk1"/>
              </a:highlight>
            </a:endParaRPr>
          </a:p>
          <a:p>
            <a:pPr indent="0" lvl="0" marL="0" rtl="0" algn="l">
              <a:lnSpc>
                <a:spcPct val="100000"/>
              </a:lnSpc>
              <a:spcBef>
                <a:spcPts val="1600"/>
              </a:spcBef>
              <a:spcAft>
                <a:spcPts val="0"/>
              </a:spcAft>
              <a:buSzPts val="3000"/>
              <a:buNone/>
            </a:pPr>
            <a:r>
              <a:t/>
            </a:r>
            <a:endParaRPr/>
          </a:p>
          <a:p>
            <a:pPr indent="0" lvl="0" marL="0" rtl="0" algn="l">
              <a:lnSpc>
                <a:spcPct val="115000"/>
              </a:lnSpc>
              <a:spcBef>
                <a:spcPts val="0"/>
              </a:spcBef>
              <a:spcAft>
                <a:spcPts val="1600"/>
              </a:spcAft>
              <a:buClr>
                <a:schemeClr val="dk1"/>
              </a:buClr>
              <a:buSzPts val="1100"/>
              <a:buFont typeface="Arial"/>
              <a:buNone/>
            </a:pPr>
            <a:r>
              <a:t/>
            </a:r>
            <a:endParaRPr sz="1800">
              <a:solidFill>
                <a:schemeClr val="lt1"/>
              </a:solidFill>
              <a:highlight>
                <a:schemeClr val="dk1"/>
              </a:highlight>
            </a:endParaRPr>
          </a:p>
        </p:txBody>
      </p:sp>
      <p:sp>
        <p:nvSpPr>
          <p:cNvPr id="211" name="Google Shape;211;p36"/>
          <p:cNvSpPr txBox="1"/>
          <p:nvPr>
            <p:ph idx="1" type="body"/>
          </p:nvPr>
        </p:nvSpPr>
        <p:spPr>
          <a:xfrm>
            <a:off x="-161850" y="1986975"/>
            <a:ext cx="9467700" cy="2764800"/>
          </a:xfrm>
          <a:prstGeom prst="rect">
            <a:avLst/>
          </a:prstGeom>
          <a:noFill/>
          <a:ln>
            <a:noFill/>
          </a:ln>
        </p:spPr>
        <p:txBody>
          <a:bodyPr anchorCtr="0" anchor="t" bIns="91425" lIns="91425" spcFirstLastPara="1" rIns="91425" wrap="square" tIns="91425">
            <a:noAutofit/>
          </a:bodyPr>
          <a:lstStyle/>
          <a:p>
            <a:pPr indent="0" lvl="0" marL="457200" marR="0" rtl="0" algn="ctr">
              <a:lnSpc>
                <a:spcPct val="115000"/>
              </a:lnSpc>
              <a:spcBef>
                <a:spcPts val="0"/>
              </a:spcBef>
              <a:spcAft>
                <a:spcPts val="0"/>
              </a:spcAft>
              <a:buClr>
                <a:srgbClr val="000000"/>
              </a:buClr>
              <a:buSzPts val="1400"/>
              <a:buFont typeface="Arial"/>
              <a:buNone/>
            </a:pPr>
            <a:r>
              <a:rPr b="1" lang="en" sz="3800">
                <a:solidFill>
                  <a:schemeClr val="accent1"/>
                </a:solidFill>
              </a:rPr>
              <a:t>THANK YOU</a:t>
            </a:r>
            <a:endParaRPr b="1" sz="3800">
              <a:solidFill>
                <a:schemeClr val="accent1"/>
              </a:solidFill>
            </a:endParaRPr>
          </a:p>
        </p:txBody>
      </p:sp>
      <p:sp>
        <p:nvSpPr>
          <p:cNvPr id="212" name="Google Shape;212;p36"/>
          <p:cNvSpPr txBox="1"/>
          <p:nvPr/>
        </p:nvSpPr>
        <p:spPr>
          <a:xfrm>
            <a:off x="9506125" y="125375"/>
            <a:ext cx="1590600" cy="34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6"/>
          <p:cNvSpPr txBox="1"/>
          <p:nvPr/>
        </p:nvSpPr>
        <p:spPr>
          <a:xfrm>
            <a:off x="711325" y="2709900"/>
            <a:ext cx="7392900" cy="615600"/>
          </a:xfrm>
          <a:prstGeom prst="rect">
            <a:avLst/>
          </a:prstGeom>
          <a:noFill/>
          <a:ln>
            <a:noFill/>
          </a:ln>
        </p:spPr>
        <p:txBody>
          <a:bodyPr anchorCtr="0" anchor="t" bIns="91425" lIns="91425" spcFirstLastPara="1" rIns="91425" wrap="square" tIns="91425">
            <a:spAutoFit/>
          </a:bodyPr>
          <a:lstStyle/>
          <a:p>
            <a:pPr indent="457200" lvl="0" marL="914400" rtl="0" algn="l">
              <a:spcBef>
                <a:spcPts val="0"/>
              </a:spcBef>
              <a:spcAft>
                <a:spcPts val="0"/>
              </a:spcAft>
              <a:buNone/>
            </a:pPr>
            <a:r>
              <a:t/>
            </a:r>
            <a:endParaRPr>
              <a:solidFill>
                <a:schemeClr val="lt1"/>
              </a:solidFill>
            </a:endParaRPr>
          </a:p>
          <a:p>
            <a:pPr indent="457200" lvl="0" marL="914400" rtl="0" algn="l">
              <a:spcBef>
                <a:spcPts val="0"/>
              </a:spcBef>
              <a:spcAft>
                <a:spcPts val="0"/>
              </a:spcAft>
              <a:buNone/>
            </a:pPr>
            <a:r>
              <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4"/>
          <p:cNvSpPr txBox="1"/>
          <p:nvPr/>
        </p:nvSpPr>
        <p:spPr>
          <a:xfrm>
            <a:off x="1615875" y="2287050"/>
            <a:ext cx="32001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300">
                <a:solidFill>
                  <a:schemeClr val="lt1"/>
                </a:solidFill>
              </a:rPr>
              <a:t>OUTLINE</a:t>
            </a:r>
            <a:endParaRPr b="1" sz="4300">
              <a:solidFill>
                <a:schemeClr val="lt1"/>
              </a:solidFill>
            </a:endParaRPr>
          </a:p>
        </p:txBody>
      </p:sp>
      <p:sp>
        <p:nvSpPr>
          <p:cNvPr id="103" name="Google Shape;103;p24"/>
          <p:cNvSpPr txBox="1"/>
          <p:nvPr/>
        </p:nvSpPr>
        <p:spPr>
          <a:xfrm>
            <a:off x="4294950" y="1324950"/>
            <a:ext cx="8022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0">
                <a:solidFill>
                  <a:schemeClr val="accent1"/>
                </a:solidFill>
              </a:rPr>
              <a:t>{</a:t>
            </a:r>
            <a:endParaRPr sz="15000">
              <a:solidFill>
                <a:schemeClr val="accent1"/>
              </a:solidFill>
            </a:endParaRPr>
          </a:p>
        </p:txBody>
      </p:sp>
      <p:sp>
        <p:nvSpPr>
          <p:cNvPr id="104" name="Google Shape;104;p24"/>
          <p:cNvSpPr txBox="1"/>
          <p:nvPr/>
        </p:nvSpPr>
        <p:spPr>
          <a:xfrm>
            <a:off x="5251150" y="1694400"/>
            <a:ext cx="3373800" cy="2031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Char char="●"/>
            </a:pPr>
            <a:r>
              <a:rPr b="1" lang="en" sz="2000">
                <a:solidFill>
                  <a:schemeClr val="lt1"/>
                </a:solidFill>
              </a:rPr>
              <a:t>Introduction</a:t>
            </a:r>
            <a:endParaRPr b="1" sz="2000">
              <a:solidFill>
                <a:schemeClr val="lt1"/>
              </a:solidFill>
            </a:endParaRPr>
          </a:p>
          <a:p>
            <a:pPr indent="-355600" lvl="0" marL="457200" rtl="0" algn="l">
              <a:spcBef>
                <a:spcPts val="0"/>
              </a:spcBef>
              <a:spcAft>
                <a:spcPts val="0"/>
              </a:spcAft>
              <a:buClr>
                <a:schemeClr val="lt1"/>
              </a:buClr>
              <a:buSzPts val="2000"/>
              <a:buChar char="●"/>
            </a:pPr>
            <a:r>
              <a:rPr b="1" lang="en" sz="2000">
                <a:solidFill>
                  <a:schemeClr val="lt1"/>
                </a:solidFill>
              </a:rPr>
              <a:t>System Overview</a:t>
            </a:r>
            <a:endParaRPr b="1" sz="2000">
              <a:solidFill>
                <a:schemeClr val="lt1"/>
              </a:solidFill>
            </a:endParaRPr>
          </a:p>
          <a:p>
            <a:pPr indent="-355600" lvl="0" marL="457200" rtl="0" algn="l">
              <a:spcBef>
                <a:spcPts val="0"/>
              </a:spcBef>
              <a:spcAft>
                <a:spcPts val="0"/>
              </a:spcAft>
              <a:buClr>
                <a:schemeClr val="lt1"/>
              </a:buClr>
              <a:buSzPts val="2000"/>
              <a:buChar char="●"/>
            </a:pPr>
            <a:r>
              <a:rPr b="1" lang="en" sz="2000">
                <a:solidFill>
                  <a:schemeClr val="lt1"/>
                </a:solidFill>
              </a:rPr>
              <a:t>Path Representation</a:t>
            </a:r>
            <a:endParaRPr b="1" sz="2000">
              <a:solidFill>
                <a:schemeClr val="lt1"/>
              </a:solidFill>
            </a:endParaRPr>
          </a:p>
          <a:p>
            <a:pPr indent="-355600" lvl="0" marL="457200" rtl="0" algn="l">
              <a:spcBef>
                <a:spcPts val="0"/>
              </a:spcBef>
              <a:spcAft>
                <a:spcPts val="0"/>
              </a:spcAft>
              <a:buClr>
                <a:schemeClr val="lt1"/>
              </a:buClr>
              <a:buSzPts val="2000"/>
              <a:buChar char="●"/>
            </a:pPr>
            <a:r>
              <a:rPr b="1" lang="en" sz="2000">
                <a:solidFill>
                  <a:schemeClr val="lt1"/>
                </a:solidFill>
              </a:rPr>
              <a:t>Path Planning</a:t>
            </a:r>
            <a:endParaRPr b="1" sz="2000">
              <a:solidFill>
                <a:schemeClr val="lt1"/>
              </a:solidFill>
            </a:endParaRPr>
          </a:p>
          <a:p>
            <a:pPr indent="-355600" lvl="0" marL="457200" rtl="0" algn="l">
              <a:spcBef>
                <a:spcPts val="0"/>
              </a:spcBef>
              <a:spcAft>
                <a:spcPts val="0"/>
              </a:spcAft>
              <a:buClr>
                <a:schemeClr val="lt1"/>
              </a:buClr>
              <a:buSzPts val="2000"/>
              <a:buChar char="●"/>
            </a:pPr>
            <a:r>
              <a:rPr b="1" lang="en" sz="2000">
                <a:solidFill>
                  <a:schemeClr val="lt1"/>
                </a:solidFill>
              </a:rPr>
              <a:t>Results</a:t>
            </a:r>
            <a:endParaRPr b="1" sz="2000">
              <a:solidFill>
                <a:schemeClr val="lt1"/>
              </a:solidFill>
            </a:endParaRPr>
          </a:p>
          <a:p>
            <a:pPr indent="-355600" lvl="0" marL="457200" rtl="0" algn="l">
              <a:spcBef>
                <a:spcPts val="0"/>
              </a:spcBef>
              <a:spcAft>
                <a:spcPts val="0"/>
              </a:spcAft>
              <a:buClr>
                <a:schemeClr val="lt1"/>
              </a:buClr>
              <a:buSzPts val="2000"/>
              <a:buChar char="●"/>
            </a:pPr>
            <a:r>
              <a:rPr b="1" lang="en" sz="2000">
                <a:solidFill>
                  <a:schemeClr val="lt1"/>
                </a:solidFill>
              </a:rPr>
              <a:t>Conclusion</a:t>
            </a:r>
            <a:endParaRPr b="1"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5"/>
          <p:cNvSpPr txBox="1"/>
          <p:nvPr/>
        </p:nvSpPr>
        <p:spPr>
          <a:xfrm>
            <a:off x="139100" y="141300"/>
            <a:ext cx="2714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400"/>
              <a:buFont typeface="Arial"/>
              <a:buNone/>
            </a:pPr>
            <a:r>
              <a:rPr b="1" lang="en" sz="3000">
                <a:solidFill>
                  <a:schemeClr val="dk1"/>
                </a:solidFill>
                <a:highlight>
                  <a:schemeClr val="lt1"/>
                </a:highlight>
              </a:rPr>
              <a:t>Introduction</a:t>
            </a:r>
            <a:endParaRPr/>
          </a:p>
        </p:txBody>
      </p:sp>
      <p:pic>
        <p:nvPicPr>
          <p:cNvPr id="110" name="Google Shape;110;p25"/>
          <p:cNvPicPr preferRelativeResize="0"/>
          <p:nvPr/>
        </p:nvPicPr>
        <p:blipFill>
          <a:blip r:embed="rId3">
            <a:alphaModFix/>
          </a:blip>
          <a:stretch>
            <a:fillRect/>
          </a:stretch>
        </p:blipFill>
        <p:spPr>
          <a:xfrm>
            <a:off x="5587612" y="141300"/>
            <a:ext cx="3303601" cy="2241950"/>
          </a:xfrm>
          <a:prstGeom prst="rect">
            <a:avLst/>
          </a:prstGeom>
          <a:noFill/>
          <a:ln>
            <a:noFill/>
          </a:ln>
        </p:spPr>
      </p:pic>
      <p:sp>
        <p:nvSpPr>
          <p:cNvPr id="111" name="Google Shape;111;p25"/>
          <p:cNvSpPr txBox="1"/>
          <p:nvPr/>
        </p:nvSpPr>
        <p:spPr>
          <a:xfrm>
            <a:off x="76500" y="787800"/>
            <a:ext cx="4495500" cy="4279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A driver assistance system is developed to assist driver’s safety such as lane keeping , automatic parking, and front vehicle collision prevention.</a:t>
            </a:r>
            <a:endParaRPr/>
          </a:p>
          <a:p>
            <a:pPr indent="-317500" lvl="0" marL="457200" rtl="0" algn="l">
              <a:spcBef>
                <a:spcPts val="0"/>
              </a:spcBef>
              <a:spcAft>
                <a:spcPts val="0"/>
              </a:spcAft>
              <a:buSzPts val="1400"/>
              <a:buChar char="●"/>
            </a:pPr>
            <a:r>
              <a:rPr lang="en"/>
              <a:t>The DARPA established the Grand Challenge where unmanned vehicles run the desert autonomously</a:t>
            </a:r>
            <a:endParaRPr/>
          </a:p>
          <a:p>
            <a:pPr indent="-317500" lvl="0" marL="457200" rtl="0" algn="l">
              <a:spcBef>
                <a:spcPts val="0"/>
              </a:spcBef>
              <a:spcAft>
                <a:spcPts val="0"/>
              </a:spcAft>
              <a:buSzPts val="1400"/>
              <a:buChar char="●"/>
            </a:pPr>
            <a:r>
              <a:rPr lang="en"/>
              <a:t>A self-driving car performs path planning and obstacle avoidance utilizing the surrounding environment information</a:t>
            </a:r>
            <a:endParaRPr/>
          </a:p>
          <a:p>
            <a:pPr indent="-317500" lvl="0" marL="457200" rtl="0" algn="l">
              <a:spcBef>
                <a:spcPts val="0"/>
              </a:spcBef>
              <a:spcAft>
                <a:spcPts val="0"/>
              </a:spcAft>
              <a:buSzPts val="1400"/>
              <a:buChar char="●"/>
            </a:pPr>
            <a:r>
              <a:rPr lang="en"/>
              <a:t>Path planning determines vehicle's behavior. </a:t>
            </a:r>
            <a:endParaRPr/>
          </a:p>
          <a:p>
            <a:pPr indent="-317500" lvl="0" marL="457200" rtl="0" algn="l">
              <a:spcBef>
                <a:spcPts val="0"/>
              </a:spcBef>
              <a:spcAft>
                <a:spcPts val="0"/>
              </a:spcAft>
              <a:buSzPts val="1400"/>
              <a:buChar char="●"/>
            </a:pPr>
            <a:r>
              <a:rPr lang="en"/>
              <a:t>Global path planning drives car according to the preset path information and current position of a car.</a:t>
            </a:r>
            <a:endParaRPr/>
          </a:p>
          <a:p>
            <a:pPr indent="-317500" lvl="0" marL="457200" rtl="0" algn="l">
              <a:spcBef>
                <a:spcPts val="0"/>
              </a:spcBef>
              <a:spcAft>
                <a:spcPts val="0"/>
              </a:spcAft>
              <a:buSzPts val="1400"/>
              <a:buChar char="●"/>
            </a:pPr>
            <a:r>
              <a:rPr lang="en"/>
              <a:t>Local path planning responds to signals from sensors regarding the surrounding environment while considering dynamics, kinematics and other constraints of the car. </a:t>
            </a:r>
            <a:endParaRPr/>
          </a:p>
          <a:p>
            <a:pPr indent="0" lvl="0" marL="0" rtl="0" algn="l">
              <a:spcBef>
                <a:spcPts val="0"/>
              </a:spcBef>
              <a:spcAft>
                <a:spcPts val="0"/>
              </a:spcAft>
              <a:buNone/>
            </a:pPr>
            <a:r>
              <a:t/>
            </a:r>
            <a:endParaRPr/>
          </a:p>
        </p:txBody>
      </p:sp>
      <p:pic>
        <p:nvPicPr>
          <p:cNvPr id="112" name="Google Shape;112;p25"/>
          <p:cNvPicPr preferRelativeResize="0"/>
          <p:nvPr/>
        </p:nvPicPr>
        <p:blipFill rotWithShape="1">
          <a:blip r:embed="rId4">
            <a:alphaModFix/>
          </a:blip>
          <a:srcRect b="-20343" l="-20343" r="-20343" t="-20343"/>
          <a:stretch/>
        </p:blipFill>
        <p:spPr>
          <a:xfrm>
            <a:off x="4911425" y="1902650"/>
            <a:ext cx="4640200" cy="3731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nvSpPr>
        <p:spPr>
          <a:xfrm>
            <a:off x="1728425" y="31225"/>
            <a:ext cx="6168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dk1"/>
                </a:solidFill>
                <a:highlight>
                  <a:schemeClr val="accent1"/>
                </a:highlight>
              </a:rPr>
              <a:t>Deeper Look into System Overview </a:t>
            </a:r>
            <a:endParaRPr sz="900">
              <a:highlight>
                <a:schemeClr val="accent1"/>
              </a:highlight>
            </a:endParaRPr>
          </a:p>
        </p:txBody>
      </p:sp>
      <p:pic>
        <p:nvPicPr>
          <p:cNvPr id="118" name="Google Shape;118;p26"/>
          <p:cNvPicPr preferRelativeResize="0"/>
          <p:nvPr/>
        </p:nvPicPr>
        <p:blipFill>
          <a:blip r:embed="rId3">
            <a:alphaModFix/>
          </a:blip>
          <a:stretch>
            <a:fillRect/>
          </a:stretch>
        </p:blipFill>
        <p:spPr>
          <a:xfrm>
            <a:off x="545950" y="511200"/>
            <a:ext cx="8426401" cy="4556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7"/>
          <p:cNvSpPr txBox="1"/>
          <p:nvPr/>
        </p:nvSpPr>
        <p:spPr>
          <a:xfrm>
            <a:off x="157275" y="169725"/>
            <a:ext cx="3700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1"/>
                </a:solidFill>
                <a:highlight>
                  <a:schemeClr val="lt1"/>
                </a:highlight>
              </a:rPr>
              <a:t>Planning </a:t>
            </a:r>
            <a:r>
              <a:rPr b="1" lang="en" sz="3000">
                <a:solidFill>
                  <a:schemeClr val="dk1"/>
                </a:solidFill>
                <a:highlight>
                  <a:schemeClr val="lt1"/>
                </a:highlight>
              </a:rPr>
              <a:t>Overview</a:t>
            </a:r>
            <a:endParaRPr/>
          </a:p>
        </p:txBody>
      </p:sp>
      <p:sp>
        <p:nvSpPr>
          <p:cNvPr id="124" name="Google Shape;124;p27"/>
          <p:cNvSpPr txBox="1"/>
          <p:nvPr/>
        </p:nvSpPr>
        <p:spPr>
          <a:xfrm>
            <a:off x="157275" y="1076800"/>
            <a:ext cx="4414800" cy="4279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P</a:t>
            </a:r>
            <a:r>
              <a:rPr lang="en"/>
              <a:t>ath planning, can be categorized into: </a:t>
            </a:r>
            <a:endParaRPr/>
          </a:p>
          <a:p>
            <a:pPr indent="-317500" lvl="1" marL="914400" rtl="0" algn="l">
              <a:spcBef>
                <a:spcPts val="0"/>
              </a:spcBef>
              <a:spcAft>
                <a:spcPts val="0"/>
              </a:spcAft>
              <a:buSzPts val="1400"/>
              <a:buChar char="○"/>
            </a:pPr>
            <a:r>
              <a:rPr lang="en"/>
              <a:t>Potential-field approach</a:t>
            </a:r>
            <a:endParaRPr/>
          </a:p>
          <a:p>
            <a:pPr indent="-317500" lvl="1" marL="914400" rtl="0" algn="l">
              <a:spcBef>
                <a:spcPts val="0"/>
              </a:spcBef>
              <a:spcAft>
                <a:spcPts val="0"/>
              </a:spcAft>
              <a:buSzPts val="1400"/>
              <a:buChar char="○"/>
            </a:pPr>
            <a:r>
              <a:rPr lang="en"/>
              <a:t>Roadmap based approach </a:t>
            </a:r>
            <a:endParaRPr/>
          </a:p>
          <a:p>
            <a:pPr indent="-317500" lvl="1" marL="914400" rtl="0" algn="l">
              <a:spcBef>
                <a:spcPts val="0"/>
              </a:spcBef>
              <a:spcAft>
                <a:spcPts val="0"/>
              </a:spcAft>
              <a:buSzPts val="1400"/>
              <a:buChar char="○"/>
            </a:pPr>
            <a:r>
              <a:rPr lang="en"/>
              <a:t>Cell decomposition based.</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Cell decomposition is dependent on cell’s type and size. Not suitable for path planning for high speed driving.</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RRT algorithm in real time, high computing is required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 new path representation method  using Voronoi Cells and a method of collision detection with path representation are proposed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25" name="Google Shape;125;p27"/>
          <p:cNvPicPr preferRelativeResize="0"/>
          <p:nvPr/>
        </p:nvPicPr>
        <p:blipFill>
          <a:blip r:embed="rId3">
            <a:alphaModFix/>
          </a:blip>
          <a:stretch>
            <a:fillRect/>
          </a:stretch>
        </p:blipFill>
        <p:spPr>
          <a:xfrm>
            <a:off x="6607313" y="767957"/>
            <a:ext cx="2456300" cy="1842225"/>
          </a:xfrm>
          <a:prstGeom prst="rect">
            <a:avLst/>
          </a:prstGeom>
          <a:noFill/>
          <a:ln>
            <a:noFill/>
          </a:ln>
        </p:spPr>
      </p:pic>
      <p:pic>
        <p:nvPicPr>
          <p:cNvPr id="126" name="Google Shape;126;p27"/>
          <p:cNvPicPr preferRelativeResize="0"/>
          <p:nvPr/>
        </p:nvPicPr>
        <p:blipFill>
          <a:blip r:embed="rId4">
            <a:alphaModFix/>
          </a:blip>
          <a:stretch>
            <a:fillRect/>
          </a:stretch>
        </p:blipFill>
        <p:spPr>
          <a:xfrm>
            <a:off x="4572000" y="767950"/>
            <a:ext cx="2456300" cy="1899475"/>
          </a:xfrm>
          <a:prstGeom prst="rect">
            <a:avLst/>
          </a:prstGeom>
          <a:noFill/>
          <a:ln>
            <a:noFill/>
          </a:ln>
        </p:spPr>
      </p:pic>
      <p:pic>
        <p:nvPicPr>
          <p:cNvPr id="127" name="Google Shape;127;p27"/>
          <p:cNvPicPr preferRelativeResize="0"/>
          <p:nvPr/>
        </p:nvPicPr>
        <p:blipFill>
          <a:blip r:embed="rId5">
            <a:alphaModFix/>
          </a:blip>
          <a:stretch>
            <a:fillRect/>
          </a:stretch>
        </p:blipFill>
        <p:spPr>
          <a:xfrm>
            <a:off x="6736975" y="2571750"/>
            <a:ext cx="2326649" cy="1622800"/>
          </a:xfrm>
          <a:prstGeom prst="rect">
            <a:avLst/>
          </a:prstGeom>
          <a:noFill/>
          <a:ln>
            <a:noFill/>
          </a:ln>
        </p:spPr>
      </p:pic>
      <p:pic>
        <p:nvPicPr>
          <p:cNvPr id="128" name="Google Shape;128;p27"/>
          <p:cNvPicPr preferRelativeResize="0"/>
          <p:nvPr/>
        </p:nvPicPr>
        <p:blipFill>
          <a:blip r:embed="rId6">
            <a:alphaModFix/>
          </a:blip>
          <a:stretch>
            <a:fillRect/>
          </a:stretch>
        </p:blipFill>
        <p:spPr>
          <a:xfrm>
            <a:off x="4572075" y="2667425"/>
            <a:ext cx="2163750" cy="1527125"/>
          </a:xfrm>
          <a:prstGeom prst="rect">
            <a:avLst/>
          </a:prstGeom>
          <a:noFill/>
          <a:ln>
            <a:noFill/>
          </a:ln>
        </p:spPr>
      </p:pic>
      <p:sp>
        <p:nvSpPr>
          <p:cNvPr id="129" name="Google Shape;129;p27"/>
          <p:cNvSpPr txBox="1"/>
          <p:nvPr/>
        </p:nvSpPr>
        <p:spPr>
          <a:xfrm>
            <a:off x="5358100" y="2420550"/>
            <a:ext cx="884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Fig1. </a:t>
            </a:r>
            <a:r>
              <a:rPr lang="en" sz="1000"/>
              <a:t>RRT</a:t>
            </a:r>
            <a:endParaRPr sz="1000"/>
          </a:p>
        </p:txBody>
      </p:sp>
      <p:sp>
        <p:nvSpPr>
          <p:cNvPr id="130" name="Google Shape;130;p27"/>
          <p:cNvSpPr txBox="1"/>
          <p:nvPr/>
        </p:nvSpPr>
        <p:spPr>
          <a:xfrm>
            <a:off x="4840525" y="39743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Fig3. Genetic Algorithm</a:t>
            </a:r>
            <a:endParaRPr sz="1000"/>
          </a:p>
        </p:txBody>
      </p:sp>
      <p:sp>
        <p:nvSpPr>
          <p:cNvPr id="131" name="Google Shape;131;p27"/>
          <p:cNvSpPr txBox="1"/>
          <p:nvPr/>
        </p:nvSpPr>
        <p:spPr>
          <a:xfrm>
            <a:off x="7028225" y="24024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Fig2. Potential-Field</a:t>
            </a:r>
            <a:endParaRPr sz="1000"/>
          </a:p>
        </p:txBody>
      </p:sp>
      <p:sp>
        <p:nvSpPr>
          <p:cNvPr id="132" name="Google Shape;132;p27"/>
          <p:cNvSpPr txBox="1"/>
          <p:nvPr/>
        </p:nvSpPr>
        <p:spPr>
          <a:xfrm>
            <a:off x="7028225" y="392967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Fig4. A star</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8"/>
          <p:cNvSpPr txBox="1"/>
          <p:nvPr/>
        </p:nvSpPr>
        <p:spPr>
          <a:xfrm>
            <a:off x="168950" y="104950"/>
            <a:ext cx="3948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1"/>
                </a:solidFill>
                <a:highlight>
                  <a:schemeClr val="accent1"/>
                </a:highlight>
              </a:rPr>
              <a:t>Path Representation</a:t>
            </a:r>
            <a:endParaRPr b="1" sz="2200">
              <a:solidFill>
                <a:schemeClr val="dk1"/>
              </a:solidFill>
              <a:highlight>
                <a:schemeClr val="accent1"/>
              </a:highlight>
            </a:endParaRPr>
          </a:p>
          <a:p>
            <a:pPr indent="0" lvl="0" marL="0" rtl="0" algn="l">
              <a:spcBef>
                <a:spcPts val="0"/>
              </a:spcBef>
              <a:spcAft>
                <a:spcPts val="0"/>
              </a:spcAft>
              <a:buNone/>
            </a:pPr>
            <a:r>
              <a:t/>
            </a:r>
            <a:endParaRPr b="1" sz="2400">
              <a:solidFill>
                <a:schemeClr val="dk1"/>
              </a:solidFill>
              <a:highlight>
                <a:schemeClr val="accent1"/>
              </a:highlight>
            </a:endParaRPr>
          </a:p>
        </p:txBody>
      </p:sp>
      <p:pic>
        <p:nvPicPr>
          <p:cNvPr id="138" name="Google Shape;138;p28"/>
          <p:cNvPicPr preferRelativeResize="0"/>
          <p:nvPr/>
        </p:nvPicPr>
        <p:blipFill>
          <a:blip r:embed="rId3">
            <a:alphaModFix/>
          </a:blip>
          <a:stretch>
            <a:fillRect/>
          </a:stretch>
        </p:blipFill>
        <p:spPr>
          <a:xfrm>
            <a:off x="7847796" y="4360812"/>
            <a:ext cx="985060" cy="554099"/>
          </a:xfrm>
          <a:prstGeom prst="rect">
            <a:avLst/>
          </a:prstGeom>
          <a:noFill/>
          <a:ln>
            <a:noFill/>
          </a:ln>
        </p:spPr>
      </p:pic>
      <p:pic>
        <p:nvPicPr>
          <p:cNvPr id="139" name="Google Shape;139;p28"/>
          <p:cNvPicPr preferRelativeResize="0"/>
          <p:nvPr/>
        </p:nvPicPr>
        <p:blipFill>
          <a:blip r:embed="rId4">
            <a:alphaModFix/>
          </a:blip>
          <a:stretch>
            <a:fillRect/>
          </a:stretch>
        </p:blipFill>
        <p:spPr>
          <a:xfrm>
            <a:off x="1971100" y="3097400"/>
            <a:ext cx="3810000" cy="1219200"/>
          </a:xfrm>
          <a:prstGeom prst="rect">
            <a:avLst/>
          </a:prstGeom>
          <a:noFill/>
          <a:ln>
            <a:noFill/>
          </a:ln>
        </p:spPr>
      </p:pic>
      <p:sp>
        <p:nvSpPr>
          <p:cNvPr id="140" name="Google Shape;140;p28"/>
          <p:cNvSpPr txBox="1"/>
          <p:nvPr/>
        </p:nvSpPr>
        <p:spPr>
          <a:xfrm>
            <a:off x="311150" y="926525"/>
            <a:ext cx="77631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Way points are inappropriate representations for continuous collision checking along the path and modification for avoidance</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Continuous path using polynomials and presented vehicle control using existing way point tracking algorithm.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A i-th path can be expressed simply by an array, which reduces the size of the array significantly compared to defining it by way points and can be used for search of existence of collision or new path generation conveniently. </a:t>
            </a:r>
            <a:endParaRPr/>
          </a:p>
        </p:txBody>
      </p:sp>
      <p:sp>
        <p:nvSpPr>
          <p:cNvPr id="141" name="Google Shape;141;p28"/>
          <p:cNvSpPr txBox="1"/>
          <p:nvPr/>
        </p:nvSpPr>
        <p:spPr>
          <a:xfrm>
            <a:off x="964525" y="4514700"/>
            <a:ext cx="7458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a:t>
            </a:r>
            <a:r>
              <a:rPr lang="en" sz="1300"/>
              <a:t>xi,ENU, yi,ENU and hi,ENU represent starting position and azimuth of path</a:t>
            </a:r>
            <a:endParaRPr sz="1300"/>
          </a:p>
          <a:p>
            <a:pPr indent="0" lvl="0" marL="0" rtl="0" algn="l">
              <a:spcBef>
                <a:spcPts val="0"/>
              </a:spcBef>
              <a:spcAft>
                <a:spcPts val="0"/>
              </a:spcAft>
              <a:buNone/>
            </a:pPr>
            <a:r>
              <a:rPr lang="en" sz="1300"/>
              <a:t>*Li and Vi represent a length of path and maximum speed of corresponding path. </a:t>
            </a:r>
            <a:endParaRPr sz="1300"/>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9"/>
          <p:cNvSpPr txBox="1"/>
          <p:nvPr/>
        </p:nvSpPr>
        <p:spPr>
          <a:xfrm>
            <a:off x="168950" y="104950"/>
            <a:ext cx="3948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highlight>
                  <a:schemeClr val="accent1"/>
                </a:highlight>
              </a:rPr>
              <a:t>Path Tracking</a:t>
            </a:r>
            <a:endParaRPr b="1" sz="2400">
              <a:highlight>
                <a:schemeClr val="accent1"/>
              </a:highlight>
            </a:endParaRPr>
          </a:p>
        </p:txBody>
      </p:sp>
      <p:pic>
        <p:nvPicPr>
          <p:cNvPr id="147" name="Google Shape;147;p29"/>
          <p:cNvPicPr preferRelativeResize="0"/>
          <p:nvPr/>
        </p:nvPicPr>
        <p:blipFill>
          <a:blip r:embed="rId3">
            <a:alphaModFix/>
          </a:blip>
          <a:stretch>
            <a:fillRect/>
          </a:stretch>
        </p:blipFill>
        <p:spPr>
          <a:xfrm>
            <a:off x="4460863" y="1554275"/>
            <a:ext cx="4664491" cy="2539250"/>
          </a:xfrm>
          <a:prstGeom prst="rect">
            <a:avLst/>
          </a:prstGeom>
          <a:noFill/>
          <a:ln>
            <a:noFill/>
          </a:ln>
        </p:spPr>
      </p:pic>
      <p:pic>
        <p:nvPicPr>
          <p:cNvPr id="148" name="Google Shape;148;p29"/>
          <p:cNvPicPr preferRelativeResize="0"/>
          <p:nvPr/>
        </p:nvPicPr>
        <p:blipFill>
          <a:blip r:embed="rId4">
            <a:alphaModFix/>
          </a:blip>
          <a:stretch>
            <a:fillRect/>
          </a:stretch>
        </p:blipFill>
        <p:spPr>
          <a:xfrm>
            <a:off x="4807150" y="315925"/>
            <a:ext cx="3971925" cy="1485900"/>
          </a:xfrm>
          <a:prstGeom prst="rect">
            <a:avLst/>
          </a:prstGeom>
          <a:noFill/>
          <a:ln>
            <a:noFill/>
          </a:ln>
        </p:spPr>
      </p:pic>
      <p:pic>
        <p:nvPicPr>
          <p:cNvPr id="149" name="Google Shape;149;p29"/>
          <p:cNvPicPr preferRelativeResize="0"/>
          <p:nvPr/>
        </p:nvPicPr>
        <p:blipFill>
          <a:blip r:embed="rId5">
            <a:alphaModFix/>
          </a:blip>
          <a:stretch>
            <a:fillRect/>
          </a:stretch>
        </p:blipFill>
        <p:spPr>
          <a:xfrm>
            <a:off x="7847796" y="4360812"/>
            <a:ext cx="985060" cy="554099"/>
          </a:xfrm>
          <a:prstGeom prst="rect">
            <a:avLst/>
          </a:prstGeom>
          <a:noFill/>
          <a:ln>
            <a:noFill/>
          </a:ln>
        </p:spPr>
      </p:pic>
      <p:sp>
        <p:nvSpPr>
          <p:cNvPr id="150" name="Google Shape;150;p29"/>
          <p:cNvSpPr txBox="1"/>
          <p:nvPr/>
        </p:nvSpPr>
        <p:spPr>
          <a:xfrm>
            <a:off x="196550" y="723900"/>
            <a:ext cx="47328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Assumptions:</a:t>
            </a:r>
            <a:endParaRPr/>
          </a:p>
          <a:p>
            <a:pPr indent="-317500" lvl="0" marL="914400" rtl="0" algn="l">
              <a:spcBef>
                <a:spcPts val="0"/>
              </a:spcBef>
              <a:spcAft>
                <a:spcPts val="0"/>
              </a:spcAft>
              <a:buSzPts val="1400"/>
              <a:buChar char="●"/>
            </a:pPr>
            <a:r>
              <a:rPr lang="en"/>
              <a:t>T</a:t>
            </a:r>
            <a:r>
              <a:rPr lang="en"/>
              <a:t>he right and left wheels as one to control lateral direction of a vehicle.</a:t>
            </a:r>
            <a:endParaRPr/>
          </a:p>
          <a:p>
            <a:pPr indent="-317500" lvl="0" marL="914400" rtl="0" algn="l">
              <a:spcBef>
                <a:spcPts val="0"/>
              </a:spcBef>
              <a:spcAft>
                <a:spcPts val="0"/>
              </a:spcAft>
              <a:buSzPts val="1400"/>
              <a:buChar char="●"/>
            </a:pPr>
            <a:r>
              <a:rPr lang="en"/>
              <a:t>No slip between wheels and surface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Induction of the rotation radius of a vehicle into the central axis of the rear wheel in a vehicle using kinematics has been presented.</a:t>
            </a:r>
            <a:endParaRPr/>
          </a:p>
          <a:p>
            <a:pPr indent="-317500" lvl="0" marL="457200" rtl="0" algn="l">
              <a:spcBef>
                <a:spcPts val="0"/>
              </a:spcBef>
              <a:spcAft>
                <a:spcPts val="0"/>
              </a:spcAft>
              <a:buSzPts val="1400"/>
              <a:buChar char="●"/>
            </a:pPr>
            <a:r>
              <a:rPr lang="en"/>
              <a:t>To track the path, one control point is designated to a position where D (V) is variably changed according to the vehicle speed in the front side of the driving direction .</a:t>
            </a:r>
            <a:endParaRPr/>
          </a:p>
          <a:p>
            <a:pPr indent="-317500" lvl="0" marL="457200" rtl="0" algn="l">
              <a:spcBef>
                <a:spcPts val="0"/>
              </a:spcBef>
              <a:spcAft>
                <a:spcPts val="0"/>
              </a:spcAft>
              <a:buSzPts val="1400"/>
              <a:buChar char="●"/>
            </a:pPr>
            <a:r>
              <a:rPr lang="en"/>
              <a:t>A control point Xcon over the path can be transformed into a body coordinate system via coordinate transformation. </a:t>
            </a:r>
            <a:endParaRPr/>
          </a:p>
          <a:p>
            <a:pPr indent="-317500" lvl="0" marL="457200" rtl="0" algn="l">
              <a:spcBef>
                <a:spcPts val="0"/>
              </a:spcBef>
              <a:spcAft>
                <a:spcPts val="0"/>
              </a:spcAft>
              <a:buSzPts val="1400"/>
              <a:buChar char="●"/>
            </a:pPr>
            <a:r>
              <a:rPr lang="en"/>
              <a:t>Relationship between rotation radius of a vehicle and control point in the body coordinate system.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0"/>
          <p:cNvPicPr preferRelativeResize="0"/>
          <p:nvPr/>
        </p:nvPicPr>
        <p:blipFill>
          <a:blip r:embed="rId3">
            <a:alphaModFix/>
          </a:blip>
          <a:stretch>
            <a:fillRect/>
          </a:stretch>
        </p:blipFill>
        <p:spPr>
          <a:xfrm>
            <a:off x="5054650" y="1091800"/>
            <a:ext cx="4089350" cy="3204850"/>
          </a:xfrm>
          <a:prstGeom prst="rect">
            <a:avLst/>
          </a:prstGeom>
          <a:noFill/>
          <a:ln>
            <a:noFill/>
          </a:ln>
        </p:spPr>
      </p:pic>
      <p:sp>
        <p:nvSpPr>
          <p:cNvPr id="156" name="Google Shape;156;p30"/>
          <p:cNvSpPr txBox="1"/>
          <p:nvPr/>
        </p:nvSpPr>
        <p:spPr>
          <a:xfrm>
            <a:off x="161100" y="141300"/>
            <a:ext cx="24714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highlight>
                  <a:schemeClr val="accent1"/>
                </a:highlight>
              </a:rPr>
              <a:t>Path Planning</a:t>
            </a:r>
            <a:endParaRPr b="1" sz="2300">
              <a:highlight>
                <a:schemeClr val="accent1"/>
              </a:highlight>
            </a:endParaRPr>
          </a:p>
        </p:txBody>
      </p:sp>
      <p:sp>
        <p:nvSpPr>
          <p:cNvPr id="157" name="Google Shape;157;p30"/>
          <p:cNvSpPr txBox="1"/>
          <p:nvPr/>
        </p:nvSpPr>
        <p:spPr>
          <a:xfrm>
            <a:off x="566175" y="614800"/>
            <a:ext cx="2714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Collision Detection</a:t>
            </a:r>
            <a:endParaRPr b="1" sz="1900"/>
          </a:p>
        </p:txBody>
      </p:sp>
      <p:pic>
        <p:nvPicPr>
          <p:cNvPr id="158" name="Google Shape;158;p30"/>
          <p:cNvPicPr preferRelativeResize="0"/>
          <p:nvPr/>
        </p:nvPicPr>
        <p:blipFill>
          <a:blip r:embed="rId4">
            <a:alphaModFix/>
          </a:blip>
          <a:stretch>
            <a:fillRect/>
          </a:stretch>
        </p:blipFill>
        <p:spPr>
          <a:xfrm>
            <a:off x="242899" y="4515851"/>
            <a:ext cx="848000" cy="477000"/>
          </a:xfrm>
          <a:prstGeom prst="rect">
            <a:avLst/>
          </a:prstGeom>
          <a:noFill/>
          <a:ln>
            <a:noFill/>
          </a:ln>
        </p:spPr>
      </p:pic>
      <p:sp>
        <p:nvSpPr>
          <p:cNvPr id="159" name="Google Shape;159;p30"/>
          <p:cNvSpPr txBox="1"/>
          <p:nvPr/>
        </p:nvSpPr>
        <p:spPr>
          <a:xfrm>
            <a:off x="205475" y="1004900"/>
            <a:ext cx="51435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a:t>
            </a:r>
            <a:r>
              <a:rPr lang="en"/>
              <a:t>lgorithm divided into 2 parts: </a:t>
            </a:r>
            <a:endParaRPr/>
          </a:p>
          <a:p>
            <a:pPr indent="-317500" lvl="0" marL="457200" rtl="0" algn="l">
              <a:spcBef>
                <a:spcPts val="0"/>
              </a:spcBef>
              <a:spcAft>
                <a:spcPts val="0"/>
              </a:spcAft>
              <a:buSzPts val="1400"/>
              <a:buAutoNum type="arabicPeriod"/>
            </a:pPr>
            <a:r>
              <a:rPr lang="en"/>
              <a:t>Detection from vehicle position to the control point</a:t>
            </a:r>
            <a:endParaRPr/>
          </a:p>
          <a:p>
            <a:pPr indent="-317500" lvl="0" marL="457200" rtl="0" algn="l">
              <a:spcBef>
                <a:spcPts val="0"/>
              </a:spcBef>
              <a:spcAft>
                <a:spcPts val="0"/>
              </a:spcAft>
              <a:buSzPts val="1400"/>
              <a:buChar char="●"/>
            </a:pPr>
            <a:r>
              <a:rPr lang="en"/>
              <a:t>For preparing the speed profile for vehicle’s deceleration and emergency stop. </a:t>
            </a:r>
            <a:endParaRPr/>
          </a:p>
          <a:p>
            <a:pPr indent="-317500" lvl="0" marL="457200" rtl="0" algn="l">
              <a:spcBef>
                <a:spcPts val="0"/>
              </a:spcBef>
              <a:spcAft>
                <a:spcPts val="0"/>
              </a:spcAft>
              <a:buSzPts val="1400"/>
              <a:buChar char="●"/>
            </a:pPr>
            <a:r>
              <a:rPr lang="en"/>
              <a:t>This detection determines existence of obstacles over the trajectory generated according to the rotation radius of a vehicle between current vehicle position and the control point. </a:t>
            </a:r>
            <a:endParaRPr/>
          </a:p>
          <a:p>
            <a:pPr indent="-317500" lvl="0" marL="457200" rtl="0" algn="l">
              <a:spcBef>
                <a:spcPts val="0"/>
              </a:spcBef>
              <a:spcAft>
                <a:spcPts val="0"/>
              </a:spcAft>
              <a:buSzPts val="1400"/>
              <a:buAutoNum type="arabicPeriod"/>
            </a:pPr>
            <a:r>
              <a:rPr lang="en"/>
              <a:t>Detection from the control point to the sensing area.</a:t>
            </a:r>
            <a:endParaRPr/>
          </a:p>
          <a:p>
            <a:pPr indent="-317500" lvl="0" marL="457200" rtl="0" algn="l">
              <a:spcBef>
                <a:spcPts val="0"/>
              </a:spcBef>
              <a:spcAft>
                <a:spcPts val="0"/>
              </a:spcAft>
              <a:buSzPts val="1400"/>
              <a:buChar char="●"/>
            </a:pPr>
            <a:r>
              <a:rPr lang="en"/>
              <a:t>Existence of obstacles by extending the path to the right and left side to create a collision detection boundary. </a:t>
            </a:r>
            <a:endParaRPr/>
          </a:p>
          <a:p>
            <a:pPr indent="-317500" lvl="0" marL="457200" rtl="0" algn="l">
              <a:spcBef>
                <a:spcPts val="0"/>
              </a:spcBef>
              <a:spcAft>
                <a:spcPts val="0"/>
              </a:spcAft>
              <a:buSzPts val="1400"/>
              <a:buChar char="●"/>
            </a:pPr>
            <a:r>
              <a:rPr lang="en"/>
              <a:t>The collision can be detected by the cubic formula of the right and left boundary contain the obstacle points. </a:t>
            </a:r>
            <a:endParaRPr/>
          </a:p>
          <a:p>
            <a:pPr indent="-317500" lvl="0" marL="457200" rtl="0" algn="l">
              <a:spcBef>
                <a:spcPts val="0"/>
              </a:spcBef>
              <a:spcAft>
                <a:spcPts val="0"/>
              </a:spcAft>
              <a:buSzPts val="1400"/>
              <a:buChar char="●"/>
            </a:pPr>
            <a:r>
              <a:rPr lang="en"/>
              <a:t>If collision exists, the path generation algorithm for collision avoidance is executed to avoid the obstacle.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
        <p:nvSpPr>
          <p:cNvPr id="160" name="Google Shape;160;p30"/>
          <p:cNvSpPr txBox="1"/>
          <p:nvPr/>
        </p:nvSpPr>
        <p:spPr>
          <a:xfrm>
            <a:off x="205475" y="1785700"/>
            <a:ext cx="426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1"/>
          <p:cNvSpPr txBox="1"/>
          <p:nvPr/>
        </p:nvSpPr>
        <p:spPr>
          <a:xfrm>
            <a:off x="379425" y="228600"/>
            <a:ext cx="5228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highlight>
                  <a:schemeClr val="accent1"/>
                </a:highlight>
              </a:rPr>
              <a:t>Path generation using cubic polynomials</a:t>
            </a:r>
            <a:endParaRPr b="1" sz="2000">
              <a:solidFill>
                <a:schemeClr val="dk1"/>
              </a:solidFill>
              <a:highlight>
                <a:schemeClr val="accent1"/>
              </a:highlight>
            </a:endParaRPr>
          </a:p>
        </p:txBody>
      </p:sp>
      <p:pic>
        <p:nvPicPr>
          <p:cNvPr id="166" name="Google Shape;166;p31"/>
          <p:cNvPicPr preferRelativeResize="0"/>
          <p:nvPr/>
        </p:nvPicPr>
        <p:blipFill>
          <a:blip r:embed="rId3">
            <a:alphaModFix/>
          </a:blip>
          <a:stretch>
            <a:fillRect/>
          </a:stretch>
        </p:blipFill>
        <p:spPr>
          <a:xfrm>
            <a:off x="242899" y="4515851"/>
            <a:ext cx="848000" cy="477000"/>
          </a:xfrm>
          <a:prstGeom prst="rect">
            <a:avLst/>
          </a:prstGeom>
          <a:noFill/>
          <a:ln>
            <a:noFill/>
          </a:ln>
        </p:spPr>
      </p:pic>
      <p:pic>
        <p:nvPicPr>
          <p:cNvPr id="167" name="Google Shape;167;p31"/>
          <p:cNvPicPr preferRelativeResize="0"/>
          <p:nvPr/>
        </p:nvPicPr>
        <p:blipFill>
          <a:blip r:embed="rId4">
            <a:alphaModFix/>
          </a:blip>
          <a:stretch>
            <a:fillRect/>
          </a:stretch>
        </p:blipFill>
        <p:spPr>
          <a:xfrm>
            <a:off x="4527450" y="3204750"/>
            <a:ext cx="4000401" cy="1788100"/>
          </a:xfrm>
          <a:prstGeom prst="rect">
            <a:avLst/>
          </a:prstGeom>
          <a:noFill/>
          <a:ln>
            <a:noFill/>
          </a:ln>
        </p:spPr>
      </p:pic>
      <p:sp>
        <p:nvSpPr>
          <p:cNvPr id="168" name="Google Shape;168;p31"/>
          <p:cNvSpPr txBox="1"/>
          <p:nvPr/>
        </p:nvSpPr>
        <p:spPr>
          <a:xfrm>
            <a:off x="406250" y="636600"/>
            <a:ext cx="81930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To get a new path using the cubic polynomials, a position and slope</a:t>
            </a:r>
            <a:r>
              <a:rPr lang="en"/>
              <a:t> </a:t>
            </a:r>
            <a:r>
              <a:rPr lang="en"/>
              <a:t>of two regions are required. </a:t>
            </a:r>
            <a:endParaRPr/>
          </a:p>
          <a:p>
            <a:pPr indent="-317500" lvl="0" marL="457200" rtl="0" algn="l">
              <a:spcBef>
                <a:spcPts val="0"/>
              </a:spcBef>
              <a:spcAft>
                <a:spcPts val="0"/>
              </a:spcAft>
              <a:buSzPts val="1400"/>
              <a:buChar char="●"/>
            </a:pPr>
            <a:r>
              <a:rPr lang="en"/>
              <a:t>Collision detection algorithm, avoids the detected collision point and g</a:t>
            </a:r>
            <a:r>
              <a:rPr lang="en"/>
              <a:t>enerates an avoidance path by setting a path from the control point to the avoidance point to prevent collisions.</a:t>
            </a:r>
            <a:endParaRPr/>
          </a:p>
          <a:p>
            <a:pPr indent="-317500" lvl="0" marL="457200" rtl="0" algn="l">
              <a:spcBef>
                <a:spcPts val="0"/>
              </a:spcBef>
              <a:spcAft>
                <a:spcPts val="0"/>
              </a:spcAft>
              <a:buSzPts val="1400"/>
              <a:buChar char="●"/>
            </a:pPr>
            <a:r>
              <a:rPr lang="en"/>
              <a:t>Setting a path from the avoidance point to the return point over the originally set path. </a:t>
            </a:r>
            <a:endParaRPr/>
          </a:p>
          <a:p>
            <a:pPr indent="-317500" lvl="0" marL="457200" rtl="0" algn="l">
              <a:spcBef>
                <a:spcPts val="0"/>
              </a:spcBef>
              <a:spcAft>
                <a:spcPts val="0"/>
              </a:spcAft>
              <a:buSzPts val="1400"/>
              <a:buChar char="●"/>
            </a:pPr>
            <a:r>
              <a:rPr lang="en"/>
              <a:t>The control and return points are selected from the existing path while the avoidance point is an arbitrary point for avoidance maneuver against obstacles. </a:t>
            </a:r>
            <a:endParaRPr/>
          </a:p>
          <a:p>
            <a:pPr indent="-317500" lvl="0" marL="457200" rtl="0" algn="l">
              <a:spcBef>
                <a:spcPts val="0"/>
              </a:spcBef>
              <a:spcAft>
                <a:spcPts val="0"/>
              </a:spcAft>
              <a:buSzPts val="1400"/>
              <a:buChar char="●"/>
            </a:pPr>
            <a:r>
              <a:rPr lang="en"/>
              <a:t>This point should be capable of generating two homotopic paths which offer the possibility of detouring the collision point.</a:t>
            </a:r>
            <a:endParaRPr/>
          </a:p>
          <a:p>
            <a:pPr indent="-317500" lvl="0" marL="457200" rtl="0" algn="l">
              <a:spcBef>
                <a:spcPts val="0"/>
              </a:spcBef>
              <a:spcAft>
                <a:spcPts val="0"/>
              </a:spcAft>
              <a:buSzPts val="1400"/>
              <a:buChar char="●"/>
            </a:pPr>
            <a:r>
              <a:rPr lang="en"/>
              <a:t>The avoidance point was obtained by using the Voronoi cell-based algorithm.</a:t>
            </a:r>
            <a:endParaRPr/>
          </a:p>
          <a:p>
            <a:pPr indent="-317500" lvl="0" marL="457200" rtl="0" algn="l">
              <a:spcBef>
                <a:spcPts val="0"/>
              </a:spcBef>
              <a:spcAft>
                <a:spcPts val="0"/>
              </a:spcAft>
              <a:buSzPts val="1400"/>
              <a:buChar char="●"/>
            </a:pPr>
            <a:r>
              <a:rPr lang="en"/>
              <a:t>An avoidance path is generated using the cubic formula thereby verifying whether no collision is expected by using the avoidance path generated by the collision detection algorithm and finally modifying a path that has no collision. </a:t>
            </a:r>
            <a:endParaRPr/>
          </a:p>
          <a:p>
            <a:pPr indent="-317500" lvl="0" marL="457200" rtl="0" algn="l">
              <a:spcBef>
                <a:spcPts val="0"/>
              </a:spcBef>
              <a:spcAft>
                <a:spcPts val="0"/>
              </a:spcAft>
              <a:buSzPts val="1400"/>
              <a:buChar char="●"/>
            </a:pPr>
            <a:r>
              <a:rPr lang="en"/>
              <a:t>If all the avoidance paths are blocked, a new path is searched using VFH (Vector Field Histogram) while driving reversely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2021 ASU Template Master (Official from the Hub)">
  <a:themeElements>
    <a:clrScheme name="ASU 2021 Color">
      <a:dk1>
        <a:srgbClr val="191919"/>
      </a:dk1>
      <a:lt1>
        <a:srgbClr val="FFFFFF"/>
      </a:lt1>
      <a:dk2>
        <a:srgbClr val="D0D0D0"/>
      </a:dk2>
      <a:lt2>
        <a:srgbClr val="E8E8E8"/>
      </a:lt2>
      <a:accent1>
        <a:srgbClr val="FFC627"/>
      </a:accent1>
      <a:accent2>
        <a:srgbClr val="8C1D40"/>
      </a:accent2>
      <a:accent3>
        <a:srgbClr val="78BE20"/>
      </a:accent3>
      <a:accent4>
        <a:srgbClr val="FF7F32"/>
      </a:accent4>
      <a:accent5>
        <a:srgbClr val="00A3E0"/>
      </a:accent5>
      <a:accent6>
        <a:srgbClr val="CC2F2F"/>
      </a:accent6>
      <a:hlink>
        <a:srgbClr val="8C1D40"/>
      </a:hlink>
      <a:folHlink>
        <a:srgbClr val="7474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