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6"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haiSXMHohcj32x8fdvUwltNYlQ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customschemas.google.com/relationships/presentationmetadata" Target="metadata"/><Relationship Id="rId50" Type="http://schemas.openxmlformats.org/officeDocument/2006/relationships/slide" Target="slides/slide4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ocs.ros.org/en/api/robot_localization/html/index.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VFXf1lIZ3p8"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library.isr.ist.utl.pt/docs/roswiki/hector_slam%282f%29Tutorials%282f%29SettingUpForYourRobot.html" TargetMode="External"/><Relationship Id="rId3" Type="http://schemas.openxmlformats.org/officeDocument/2006/relationships/hyperlink" Target="https://automaticaddison.com/sensor-fusion-using-the-ros-robot-pose-ekf-packag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figure/Three-Turtlebot-2-robots-used-as-evaluation-platforms-for-the-multi-robot-coordination_fig1_343256195"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ojrobert.github.io/hands-on-introdution-to-robot-operating-system%28ros%29/" TargetMode="External"/><Relationship Id="rId3" Type="http://schemas.openxmlformats.org/officeDocument/2006/relationships/hyperlink" Target="https://ubuntu.com/blog/the-state-of-robotics-november-202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nk.springer.com/chapter/10.1007/978-981-16-4222-7_5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921889014001274" TargetMode="External"/><Relationship Id="rId3" Type="http://schemas.openxmlformats.org/officeDocument/2006/relationships/hyperlink" Target="https://link.springer.com/article/10.1007/s12369-016-0352-0"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26830fcee8_2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126830fcee8_2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3c072abfb6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 Fig</a:t>
            </a:r>
            <a:r>
              <a:rPr lang="en-IN"/>
              <a:t>9</a:t>
            </a:r>
            <a:r>
              <a:rPr lang="en-IN"/>
              <a:t> </a:t>
            </a:r>
            <a:r>
              <a:rPr lang="en-IN" u="sng">
                <a:solidFill>
                  <a:schemeClr val="hlink"/>
                </a:solidFill>
                <a:hlinkClick r:id="rId2"/>
              </a:rPr>
              <a:t>http://docs.ros.org/en/api/robot_localization/html/index.html</a:t>
            </a:r>
            <a:endParaRPr/>
          </a:p>
        </p:txBody>
      </p:sp>
      <p:sp>
        <p:nvSpPr>
          <p:cNvPr id="313" name="Google Shape;313;g13c072abfb6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3c072abfb6_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g13c072abfb6_2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3c072abfb6_2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g13c072abfb6_2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3c072abfb6_2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 Fig 10 </a:t>
            </a:r>
            <a:r>
              <a:rPr lang="en-IN" u="sng">
                <a:solidFill>
                  <a:schemeClr val="hlink"/>
                </a:solidFill>
                <a:hlinkClick r:id="rId2"/>
              </a:rPr>
              <a:t>https://www.youtube.com/watch?v=VFXf1lIZ3p8</a:t>
            </a:r>
            <a:endParaRPr/>
          </a:p>
        </p:txBody>
      </p:sp>
      <p:sp>
        <p:nvSpPr>
          <p:cNvPr id="341" name="Google Shape;341;g13c072abfb6_2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3c072abfb6_2_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g13c072abfb6_2_4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3c072abfb6_2_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g13c072abfb6_2_5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3c072abfb6_2_5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g13c072abfb6_2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3c072abfb6_2_6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g13c072abfb6_2_6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3c072abfb6_2_7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a:t>
            </a:r>
            <a:r>
              <a:rPr lang="en-IN"/>
              <a:t> : Fig 15.1 </a:t>
            </a:r>
            <a:r>
              <a:rPr lang="en-IN" u="sng">
                <a:solidFill>
                  <a:schemeClr val="hlink"/>
                </a:solidFill>
                <a:hlinkClick r:id="rId2"/>
              </a:rPr>
              <a:t>http://library.isr.ist.utl.pt/docs/roswiki/hector_slam%282f%29Tutorials%282f%29SettingUpForYourRobot.html</a:t>
            </a:r>
            <a:endParaRPr/>
          </a:p>
          <a:p>
            <a:pPr indent="0" lvl="0" marL="0" rtl="0" algn="l">
              <a:lnSpc>
                <a:spcPct val="100000"/>
              </a:lnSpc>
              <a:spcBef>
                <a:spcPts val="0"/>
              </a:spcBef>
              <a:spcAft>
                <a:spcPts val="0"/>
              </a:spcAft>
              <a:buSzPts val="1100"/>
              <a:buNone/>
            </a:pPr>
            <a:r>
              <a:rPr lang="en-IN"/>
              <a:t>                    Fig 15.2 </a:t>
            </a:r>
            <a:r>
              <a:rPr lang="en-IN" u="sng">
                <a:solidFill>
                  <a:schemeClr val="hlink"/>
                </a:solidFill>
                <a:hlinkClick r:id="rId3"/>
              </a:rPr>
              <a:t>https://automaticaddison.com/sensor-fusion-using-the-ros-robot-pose-ekf-package/</a:t>
            </a:r>
            <a:endParaRPr/>
          </a:p>
        </p:txBody>
      </p:sp>
      <p:sp>
        <p:nvSpPr>
          <p:cNvPr id="400" name="Google Shape;400;g13c072abfb6_2_7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c072abfb6_2_8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g13c072abfb6_2_8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c96d0757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3c96d0757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3c072abfb6_2_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g13c072abfb6_2_9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3c072abfb6_2_10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 Fig 18 was made personally </a:t>
            </a:r>
            <a:endParaRPr/>
          </a:p>
        </p:txBody>
      </p:sp>
      <p:sp>
        <p:nvSpPr>
          <p:cNvPr id="435" name="Google Shape;435;g13c072abfb6_2_10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3c072abfb6_5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3c072abfb6_5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3c072abfb6_5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3c072abfb6_5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3c072abfb6_5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3c072abfb6_5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3c072abfb6_5_1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3c072abfb6_5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3c072abfb6_5_1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3c072abfb6_5_1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3c072abfb6_5_15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g13c072abfb6_5_15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https://google.github.io/mediapipe/solutions/pose.html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3c072abfb6_5_1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13c072abfb6_5_1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N"/>
              <a:t>https://google.github.io/mediapipe/solutions/hands.html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3c072abfb6_5_1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13c072abfb6_5_1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a:t>
            </a:r>
            <a:r>
              <a:rPr lang="en-IN"/>
              <a:t>:</a:t>
            </a:r>
            <a:r>
              <a:rPr lang="en-IN"/>
              <a:t> Fig</a:t>
            </a:r>
            <a:r>
              <a:rPr lang="en-IN"/>
              <a:t>1</a:t>
            </a:r>
            <a:r>
              <a:rPr lang="en-IN"/>
              <a:t> </a:t>
            </a:r>
            <a:r>
              <a:rPr lang="en-IN" u="sng">
                <a:solidFill>
                  <a:schemeClr val="hlink"/>
                </a:solidFill>
                <a:hlinkClick r:id="rId2"/>
              </a:rPr>
              <a:t>https://www.researchgate.net/figure/Three-Turtlebot-2-robots-used-as-evaluation-platforms-for-the-multi-robot-coordination_fig1_343256195</a:t>
            </a:r>
            <a:endParaRPr/>
          </a:p>
        </p:txBody>
      </p:sp>
      <p:sp>
        <p:nvSpPr>
          <p:cNvPr id="232" name="Google Shape;2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3c072abfb6_5_16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g13c072abfb6_5_16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IN" u="none">
                <a:latin typeface="Arial"/>
                <a:ea typeface="Arial"/>
                <a:cs typeface="Arial"/>
                <a:sym typeface="Arial"/>
              </a:rPr>
              <a:t>A proportional–integral–derivative controller (PID controller or three-term controller) is a control loop mechanism employing feedback that is widely used in industrial control systems and a variety of other applications requiring continuously modulated control. A PID controller continuously calculates an error value {\displaystyle e(t)}e(t) as the difference between a desired setpoint (SP) and a measured process variable (PV) and applies a correction based on proportional, integral, and derivative terms (denoted P, I, and D respectively), hence the name</a:t>
            </a:r>
            <a:endParaRPr b="0" i="0" u="none">
              <a:latin typeface="Arial"/>
              <a:ea typeface="Arial"/>
              <a:cs typeface="Arial"/>
              <a:sym typeface="Arial"/>
            </a:endParaRPr>
          </a:p>
          <a:p>
            <a:pPr indent="0" lvl="0" marL="0" rtl="0" algn="l">
              <a:lnSpc>
                <a:spcPct val="100000"/>
              </a:lnSpc>
              <a:spcBef>
                <a:spcPts val="0"/>
              </a:spcBef>
              <a:spcAft>
                <a:spcPts val="0"/>
              </a:spcAft>
              <a:buSzPts val="1100"/>
              <a:buNone/>
            </a:pPr>
            <a:r>
              <a:t/>
            </a:r>
            <a:endParaRPr u="none"/>
          </a:p>
          <a:p>
            <a:pPr indent="0" lvl="0" marL="0" marR="0" rtl="0" algn="l">
              <a:lnSpc>
                <a:spcPct val="100000"/>
              </a:lnSpc>
              <a:spcBef>
                <a:spcPts val="0"/>
              </a:spcBef>
              <a:spcAft>
                <a:spcPts val="0"/>
              </a:spcAft>
              <a:buClr>
                <a:srgbClr val="000000"/>
              </a:buClr>
              <a:buSzPts val="1100"/>
              <a:buFont typeface="Arial"/>
              <a:buNone/>
            </a:pPr>
            <a:r>
              <a:rPr lang="en-IN" u="none"/>
              <a:t>https://en.wikipedia.org/wiki/PID_controller</a:t>
            </a:r>
            <a:endParaRPr/>
          </a:p>
          <a:p>
            <a:pPr indent="0" lvl="0" marL="0" marR="0" rtl="0" algn="l">
              <a:lnSpc>
                <a:spcPct val="100000"/>
              </a:lnSpc>
              <a:spcBef>
                <a:spcPts val="0"/>
              </a:spcBef>
              <a:spcAft>
                <a:spcPts val="0"/>
              </a:spcAft>
              <a:buClr>
                <a:srgbClr val="000000"/>
              </a:buClr>
              <a:buSzPts val="1100"/>
              <a:buFont typeface="Arial"/>
              <a:buNone/>
            </a:pPr>
            <a:r>
              <a:rPr lang="en-IN" u="none"/>
              <a:t>https://google.github.io/mediapipe/solutions/face_detection.html</a:t>
            </a:r>
            <a:endParaRPr/>
          </a:p>
          <a:p>
            <a:pPr indent="0" lvl="0" marL="0" rtl="0" algn="l">
              <a:lnSpc>
                <a:spcPct val="100000"/>
              </a:lnSpc>
              <a:spcBef>
                <a:spcPts val="0"/>
              </a:spcBef>
              <a:spcAft>
                <a:spcPts val="0"/>
              </a:spcAft>
              <a:buSzPts val="1100"/>
              <a:buNone/>
            </a:pPr>
            <a:r>
              <a:t/>
            </a:r>
            <a:endParaRPr u="none"/>
          </a:p>
          <a:p>
            <a:pPr indent="0" lvl="0" marL="0" rtl="0" algn="l">
              <a:lnSpc>
                <a:spcPct val="100000"/>
              </a:lnSpc>
              <a:spcBef>
                <a:spcPts val="0"/>
              </a:spcBef>
              <a:spcAft>
                <a:spcPts val="0"/>
              </a:spcAft>
              <a:buSzPts val="1100"/>
              <a:buNone/>
            </a:pPr>
            <a:r>
              <a:t/>
            </a:r>
            <a:endParaRPr u="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3c072abfb6_5_18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g13c072abfb6_5_18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IN" u="none">
                <a:latin typeface="Arial"/>
                <a:ea typeface="Arial"/>
                <a:cs typeface="Arial"/>
                <a:sym typeface="Arial"/>
              </a:rPr>
              <a:t>A proportional–integral–derivative controller (PID controller or three-term controller) is a control loop mechanism employing feedback that is widely used in industrial control systems and a variety of other applications requiring continuously modulated control. A PID controller continuously calculates an error value {\displaystyle e(t)}e(t) as the difference between a desired setpoint (SP) and a measured process variable (PV) and applies a correction based on proportional, integral, and derivative terms (denoted P, I, and D respectively), hence the name</a:t>
            </a:r>
            <a:endParaRPr b="0" i="0" u="none">
              <a:latin typeface="Arial"/>
              <a:ea typeface="Arial"/>
              <a:cs typeface="Arial"/>
              <a:sym typeface="Arial"/>
            </a:endParaRPr>
          </a:p>
          <a:p>
            <a:pPr indent="0" lvl="0" marL="0" rtl="0" algn="l">
              <a:lnSpc>
                <a:spcPct val="100000"/>
              </a:lnSpc>
              <a:spcBef>
                <a:spcPts val="0"/>
              </a:spcBef>
              <a:spcAft>
                <a:spcPts val="0"/>
              </a:spcAft>
              <a:buSzPts val="1100"/>
              <a:buNone/>
            </a:pPr>
            <a:r>
              <a:t/>
            </a:r>
            <a:endParaRPr u="none"/>
          </a:p>
          <a:p>
            <a:pPr indent="0" lvl="0" marL="0" marR="0" rtl="0" algn="l">
              <a:lnSpc>
                <a:spcPct val="100000"/>
              </a:lnSpc>
              <a:spcBef>
                <a:spcPts val="0"/>
              </a:spcBef>
              <a:spcAft>
                <a:spcPts val="0"/>
              </a:spcAft>
              <a:buClr>
                <a:srgbClr val="000000"/>
              </a:buClr>
              <a:buSzPts val="1100"/>
              <a:buFont typeface="Arial"/>
              <a:buNone/>
            </a:pPr>
            <a:r>
              <a:rPr lang="en-IN" u="none"/>
              <a:t>https://en.wikipedia.org/wiki/PID_controller</a:t>
            </a:r>
            <a:endParaRPr/>
          </a:p>
          <a:p>
            <a:pPr indent="0" lvl="0" marL="0" marR="0" rtl="0" algn="l">
              <a:lnSpc>
                <a:spcPct val="100000"/>
              </a:lnSpc>
              <a:spcBef>
                <a:spcPts val="0"/>
              </a:spcBef>
              <a:spcAft>
                <a:spcPts val="0"/>
              </a:spcAft>
              <a:buClr>
                <a:srgbClr val="000000"/>
              </a:buClr>
              <a:buSzPts val="1100"/>
              <a:buFont typeface="Arial"/>
              <a:buNone/>
            </a:pPr>
            <a:r>
              <a:rPr lang="en-IN" u="none"/>
              <a:t>https://google.github.io/mediapipe/solutions/face_detection.html</a:t>
            </a:r>
            <a:endParaRPr/>
          </a:p>
          <a:p>
            <a:pPr indent="0" lvl="0" marL="0" rtl="0" algn="l">
              <a:lnSpc>
                <a:spcPct val="100000"/>
              </a:lnSpc>
              <a:spcBef>
                <a:spcPts val="0"/>
              </a:spcBef>
              <a:spcAft>
                <a:spcPts val="0"/>
              </a:spcAft>
              <a:buSzPts val="1100"/>
              <a:buNone/>
            </a:pPr>
            <a:r>
              <a:t/>
            </a:r>
            <a:endParaRPr u="none"/>
          </a:p>
          <a:p>
            <a:pPr indent="0" lvl="0" marL="0" rtl="0" algn="l">
              <a:lnSpc>
                <a:spcPct val="100000"/>
              </a:lnSpc>
              <a:spcBef>
                <a:spcPts val="0"/>
              </a:spcBef>
              <a:spcAft>
                <a:spcPts val="0"/>
              </a:spcAft>
              <a:buSzPts val="1100"/>
              <a:buNone/>
            </a:pPr>
            <a:r>
              <a:t/>
            </a:r>
            <a:endParaRPr u="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3c072abfb6_5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g13c072abfb6_5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3c072abfb6_4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9" name="Google Shape;569;g13c072abfb6_4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3c072abfb6_4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g13c072abfb6_4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3c072abfb6_4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g13c072abfb6_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3c072abfb6_4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9" name="Google Shape;599;g13c072abfb6_4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3c072abfb6_5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7" name="Google Shape;607;g13c072abfb6_5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3c072abfb6_5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7" name="Google Shape;617;g13c072abfb6_5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3c072abfb6_5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5" name="Google Shape;625;g13c072abfb6_5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229393bc6e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1229393bc6e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3c072abfb6_5_3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g13c072abfb6_5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3c072abfb6_5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g13c072abfb6_5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3c072abfb6_5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6" name="Google Shape;656;g13c072abfb6_5_4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3c072abfb6_5_5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9" name="Google Shape;669;g13c072abfb6_5_5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268ca627bd_3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g1268ca627bd_3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265e323fee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 Fig 3 </a:t>
            </a:r>
            <a:r>
              <a:rPr lang="en-IN" u="sng">
                <a:solidFill>
                  <a:schemeClr val="hlink"/>
                </a:solidFill>
                <a:hlinkClick r:id="rId2"/>
              </a:rPr>
              <a:t>https://trojrobert.github.io/hands-on-introdution-to-robot-operating-system%28ros%29/</a:t>
            </a:r>
            <a:endParaRPr/>
          </a:p>
          <a:p>
            <a:pPr indent="0" lvl="0" marL="0" rtl="0" algn="l">
              <a:lnSpc>
                <a:spcPct val="100000"/>
              </a:lnSpc>
              <a:spcBef>
                <a:spcPts val="0"/>
              </a:spcBef>
              <a:spcAft>
                <a:spcPts val="0"/>
              </a:spcAft>
              <a:buSzPts val="1100"/>
              <a:buNone/>
            </a:pPr>
            <a:r>
              <a:rPr lang="en-IN"/>
              <a:t>                    Fig 4 </a:t>
            </a:r>
            <a:r>
              <a:rPr lang="en-IN" u="sng">
                <a:solidFill>
                  <a:schemeClr val="hlink"/>
                </a:solidFill>
                <a:hlinkClick r:id="rId3"/>
              </a:rPr>
              <a:t>https://ubuntu.com/blog/the-state-of-robotics-november-2021</a:t>
            </a:r>
            <a:endParaRPr/>
          </a:p>
        </p:txBody>
      </p:sp>
      <p:sp>
        <p:nvSpPr>
          <p:cNvPr id="261" name="Google Shape;261;g1265e323fee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3c072abfb6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 Fig 5 </a:t>
            </a:r>
            <a:r>
              <a:rPr lang="en-IN" u="sng">
                <a:solidFill>
                  <a:schemeClr val="hlink"/>
                </a:solidFill>
                <a:hlinkClick r:id="rId2"/>
              </a:rPr>
              <a:t>https://link.springer.com/chapter/10.1007/978-981-16-4222-7_53</a:t>
            </a:r>
            <a:endParaRPr/>
          </a:p>
        </p:txBody>
      </p:sp>
      <p:sp>
        <p:nvSpPr>
          <p:cNvPr id="275" name="Google Shape;275;g13c072abfb6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3c072abfb6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g13c072abfb6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3c072abfb6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Reference: Fig 7 </a:t>
            </a:r>
            <a:r>
              <a:rPr lang="en-IN" u="sng">
                <a:solidFill>
                  <a:schemeClr val="hlink"/>
                </a:solidFill>
                <a:hlinkClick r:id="rId2"/>
              </a:rPr>
              <a:t>https://www.sciencedirect.com/science/article/pii/S0921889014001274</a:t>
            </a:r>
            <a:r>
              <a:rPr lang="en-IN"/>
              <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IN"/>
              <a:t>                   Fig 8 </a:t>
            </a:r>
            <a:r>
              <a:rPr lang="en-IN" u="sng">
                <a:solidFill>
                  <a:schemeClr val="hlink"/>
                </a:solidFill>
                <a:hlinkClick r:id="rId3"/>
              </a:rPr>
              <a:t>https://link.springer.com/article/10.1007/s12369-016-0352-0</a:t>
            </a:r>
            <a:endParaRPr/>
          </a:p>
        </p:txBody>
      </p:sp>
      <p:sp>
        <p:nvSpPr>
          <p:cNvPr id="299" name="Google Shape;299;g13c072abfb6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Left headline with text and subheading">
  <p:cSld name="1_19 ">
    <p:spTree>
      <p:nvGrpSpPr>
        <p:cNvPr id="9" name="Shape 9"/>
        <p:cNvGrpSpPr/>
        <p:nvPr/>
      </p:nvGrpSpPr>
      <p:grpSpPr>
        <a:xfrm>
          <a:off x="0" y="0"/>
          <a:ext cx="0" cy="0"/>
          <a:chOff x="0" y="0"/>
          <a:chExt cx="0" cy="0"/>
        </a:xfrm>
      </p:grpSpPr>
      <p:sp>
        <p:nvSpPr>
          <p:cNvPr id="10" name="Google Shape;10;g126830fcee8_2_4"/>
          <p:cNvSpPr txBox="1"/>
          <p:nvPr>
            <p:ph type="title"/>
          </p:nvPr>
        </p:nvSpPr>
        <p:spPr>
          <a:xfrm>
            <a:off x="415607" y="304667"/>
            <a:ext cx="4505200" cy="763600"/>
          </a:xfrm>
          <a:prstGeom prst="rect">
            <a:avLst/>
          </a:prstGeom>
          <a:noFill/>
          <a:ln>
            <a:noFill/>
          </a:ln>
        </p:spPr>
        <p:txBody>
          <a:bodyPr anchorCtr="0" anchor="t" bIns="121900" lIns="121900" spcFirstLastPara="1" rIns="121900" wrap="square" tIns="121900">
            <a:noAutofit/>
          </a:bodyPr>
          <a:lstStyle>
            <a:lvl1pPr lvl="0" marR="0" algn="l">
              <a:lnSpc>
                <a:spcPct val="9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algn="l">
              <a:lnSpc>
                <a:spcPct val="90000"/>
              </a:lnSpc>
              <a:spcBef>
                <a:spcPts val="0"/>
              </a:spcBef>
              <a:spcAft>
                <a:spcPts val="0"/>
              </a:spcAft>
              <a:buClr>
                <a:schemeClr val="dk1"/>
              </a:buClr>
              <a:buSzPts val="1900"/>
              <a:buFont typeface="Arial"/>
              <a:buNone/>
              <a:defRPr b="1" sz="3700">
                <a:solidFill>
                  <a:schemeClr val="dk1"/>
                </a:solidFill>
              </a:defRPr>
            </a:lvl2pPr>
            <a:lvl3pPr lvl="2" algn="l">
              <a:lnSpc>
                <a:spcPct val="90000"/>
              </a:lnSpc>
              <a:spcBef>
                <a:spcPts val="0"/>
              </a:spcBef>
              <a:spcAft>
                <a:spcPts val="0"/>
              </a:spcAft>
              <a:buClr>
                <a:schemeClr val="dk1"/>
              </a:buClr>
              <a:buSzPts val="1900"/>
              <a:buFont typeface="Arial"/>
              <a:buNone/>
              <a:defRPr b="1" sz="3700">
                <a:solidFill>
                  <a:schemeClr val="dk1"/>
                </a:solidFill>
              </a:defRPr>
            </a:lvl3pPr>
            <a:lvl4pPr lvl="3" algn="l">
              <a:lnSpc>
                <a:spcPct val="90000"/>
              </a:lnSpc>
              <a:spcBef>
                <a:spcPts val="0"/>
              </a:spcBef>
              <a:spcAft>
                <a:spcPts val="0"/>
              </a:spcAft>
              <a:buClr>
                <a:schemeClr val="dk1"/>
              </a:buClr>
              <a:buSzPts val="1900"/>
              <a:buFont typeface="Arial"/>
              <a:buNone/>
              <a:defRPr b="1" sz="3700">
                <a:solidFill>
                  <a:schemeClr val="dk1"/>
                </a:solidFill>
              </a:defRPr>
            </a:lvl4pPr>
            <a:lvl5pPr lvl="4" algn="l">
              <a:lnSpc>
                <a:spcPct val="90000"/>
              </a:lnSpc>
              <a:spcBef>
                <a:spcPts val="0"/>
              </a:spcBef>
              <a:spcAft>
                <a:spcPts val="0"/>
              </a:spcAft>
              <a:buClr>
                <a:schemeClr val="dk1"/>
              </a:buClr>
              <a:buSzPts val="1900"/>
              <a:buFont typeface="Arial"/>
              <a:buNone/>
              <a:defRPr b="1" sz="3700">
                <a:solidFill>
                  <a:schemeClr val="dk1"/>
                </a:solidFill>
              </a:defRPr>
            </a:lvl5pPr>
            <a:lvl6pPr lvl="5" algn="l">
              <a:lnSpc>
                <a:spcPct val="90000"/>
              </a:lnSpc>
              <a:spcBef>
                <a:spcPts val="0"/>
              </a:spcBef>
              <a:spcAft>
                <a:spcPts val="0"/>
              </a:spcAft>
              <a:buClr>
                <a:schemeClr val="dk1"/>
              </a:buClr>
              <a:buSzPts val="1900"/>
              <a:buFont typeface="Arial"/>
              <a:buNone/>
              <a:defRPr b="1" sz="3700">
                <a:solidFill>
                  <a:schemeClr val="dk1"/>
                </a:solidFill>
              </a:defRPr>
            </a:lvl6pPr>
            <a:lvl7pPr lvl="6" algn="l">
              <a:lnSpc>
                <a:spcPct val="90000"/>
              </a:lnSpc>
              <a:spcBef>
                <a:spcPts val="0"/>
              </a:spcBef>
              <a:spcAft>
                <a:spcPts val="0"/>
              </a:spcAft>
              <a:buClr>
                <a:schemeClr val="dk1"/>
              </a:buClr>
              <a:buSzPts val="1900"/>
              <a:buFont typeface="Arial"/>
              <a:buNone/>
              <a:defRPr b="1" sz="3700">
                <a:solidFill>
                  <a:schemeClr val="dk1"/>
                </a:solidFill>
              </a:defRPr>
            </a:lvl7pPr>
            <a:lvl8pPr lvl="7" algn="l">
              <a:lnSpc>
                <a:spcPct val="90000"/>
              </a:lnSpc>
              <a:spcBef>
                <a:spcPts val="0"/>
              </a:spcBef>
              <a:spcAft>
                <a:spcPts val="0"/>
              </a:spcAft>
              <a:buClr>
                <a:schemeClr val="dk1"/>
              </a:buClr>
              <a:buSzPts val="1900"/>
              <a:buFont typeface="Arial"/>
              <a:buNone/>
              <a:defRPr b="1" sz="3700">
                <a:solidFill>
                  <a:schemeClr val="dk1"/>
                </a:solidFill>
              </a:defRPr>
            </a:lvl8pPr>
            <a:lvl9pPr lvl="8" algn="l">
              <a:lnSpc>
                <a:spcPct val="90000"/>
              </a:lnSpc>
              <a:spcBef>
                <a:spcPts val="0"/>
              </a:spcBef>
              <a:spcAft>
                <a:spcPts val="0"/>
              </a:spcAft>
              <a:buClr>
                <a:schemeClr val="dk1"/>
              </a:buClr>
              <a:buSzPts val="1900"/>
              <a:buFont typeface="Arial"/>
              <a:buNone/>
              <a:defRPr b="1" sz="3700">
                <a:solidFill>
                  <a:schemeClr val="dk1"/>
                </a:solidFill>
              </a:defRPr>
            </a:lvl9pPr>
          </a:lstStyle>
          <a:p/>
        </p:txBody>
      </p:sp>
      <p:sp>
        <p:nvSpPr>
          <p:cNvPr id="11" name="Google Shape;11;g126830fcee8_2_4"/>
          <p:cNvSpPr txBox="1"/>
          <p:nvPr>
            <p:ph idx="1" type="body"/>
          </p:nvPr>
        </p:nvSpPr>
        <p:spPr>
          <a:xfrm>
            <a:off x="573159" y="1883884"/>
            <a:ext cx="4505200" cy="36864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Maroon chapter break or bold statement">
  <p:cSld name="Gold chapter break or bold statement gold_1">
    <p:bg>
      <p:bgPr>
        <a:solidFill>
          <a:schemeClr val="accent2"/>
        </a:solidFill>
      </p:bgPr>
    </p:bg>
    <p:spTree>
      <p:nvGrpSpPr>
        <p:cNvPr id="41" name="Shape 41"/>
        <p:cNvGrpSpPr/>
        <p:nvPr/>
      </p:nvGrpSpPr>
      <p:grpSpPr>
        <a:xfrm>
          <a:off x="0" y="0"/>
          <a:ext cx="0" cy="0"/>
          <a:chOff x="0" y="0"/>
          <a:chExt cx="0" cy="0"/>
        </a:xfrm>
      </p:grpSpPr>
      <p:sp>
        <p:nvSpPr>
          <p:cNvPr id="42" name="Google Shape;42;g126830fcee8_2_36"/>
          <p:cNvSpPr txBox="1"/>
          <p:nvPr>
            <p:ph type="title"/>
          </p:nvPr>
        </p:nvSpPr>
        <p:spPr>
          <a:xfrm>
            <a:off x="415600" y="304800"/>
            <a:ext cx="8328400" cy="6248400"/>
          </a:xfrm>
          <a:prstGeom prst="rect">
            <a:avLst/>
          </a:prstGeom>
          <a:noFill/>
          <a:ln>
            <a:noFill/>
          </a:ln>
        </p:spPr>
        <p:txBody>
          <a:bodyPr anchorCtr="0" anchor="ctr" bIns="121900" lIns="121900" spcFirstLastPara="1" rIns="121900" wrap="square" tIns="121900">
            <a:noAutofit/>
          </a:bodyPr>
          <a:lstStyle>
            <a:lvl1pPr lvl="0" marR="0" algn="l">
              <a:lnSpc>
                <a:spcPct val="90000"/>
              </a:lnSpc>
              <a:spcBef>
                <a:spcPts val="0"/>
              </a:spcBef>
              <a:spcAft>
                <a:spcPts val="0"/>
              </a:spcAft>
              <a:buClr>
                <a:schemeClr val="lt1"/>
              </a:buClr>
              <a:buSzPts val="8000"/>
              <a:buFont typeface="Arial"/>
              <a:buNone/>
              <a:defRPr b="1" i="0" sz="8000" u="none" cap="none" strike="noStrike">
                <a:solidFill>
                  <a:schemeClr val="lt1"/>
                </a:solidFill>
                <a:latin typeface="Arial"/>
                <a:ea typeface="Arial"/>
                <a:cs typeface="Arial"/>
                <a:sym typeface="Arial"/>
              </a:defRPr>
            </a:lvl1pPr>
            <a:lvl2pPr lvl="1" algn="l">
              <a:lnSpc>
                <a:spcPct val="90000"/>
              </a:lnSpc>
              <a:spcBef>
                <a:spcPts val="0"/>
              </a:spcBef>
              <a:spcAft>
                <a:spcPts val="0"/>
              </a:spcAft>
              <a:buClr>
                <a:schemeClr val="dk1"/>
              </a:buClr>
              <a:buSzPts val="1900"/>
              <a:buFont typeface="Arial"/>
              <a:buNone/>
              <a:defRPr b="1" sz="8300">
                <a:solidFill>
                  <a:schemeClr val="dk1"/>
                </a:solidFill>
              </a:defRPr>
            </a:lvl2pPr>
            <a:lvl3pPr lvl="2" algn="l">
              <a:lnSpc>
                <a:spcPct val="90000"/>
              </a:lnSpc>
              <a:spcBef>
                <a:spcPts val="0"/>
              </a:spcBef>
              <a:spcAft>
                <a:spcPts val="0"/>
              </a:spcAft>
              <a:buClr>
                <a:schemeClr val="dk1"/>
              </a:buClr>
              <a:buSzPts val="1900"/>
              <a:buFont typeface="Arial"/>
              <a:buNone/>
              <a:defRPr b="1" sz="8300">
                <a:solidFill>
                  <a:schemeClr val="dk1"/>
                </a:solidFill>
              </a:defRPr>
            </a:lvl3pPr>
            <a:lvl4pPr lvl="3" algn="l">
              <a:lnSpc>
                <a:spcPct val="90000"/>
              </a:lnSpc>
              <a:spcBef>
                <a:spcPts val="0"/>
              </a:spcBef>
              <a:spcAft>
                <a:spcPts val="0"/>
              </a:spcAft>
              <a:buClr>
                <a:schemeClr val="dk1"/>
              </a:buClr>
              <a:buSzPts val="1900"/>
              <a:buFont typeface="Arial"/>
              <a:buNone/>
              <a:defRPr b="1" sz="8300">
                <a:solidFill>
                  <a:schemeClr val="dk1"/>
                </a:solidFill>
              </a:defRPr>
            </a:lvl4pPr>
            <a:lvl5pPr lvl="4" algn="l">
              <a:lnSpc>
                <a:spcPct val="90000"/>
              </a:lnSpc>
              <a:spcBef>
                <a:spcPts val="0"/>
              </a:spcBef>
              <a:spcAft>
                <a:spcPts val="0"/>
              </a:spcAft>
              <a:buClr>
                <a:schemeClr val="dk1"/>
              </a:buClr>
              <a:buSzPts val="1900"/>
              <a:buFont typeface="Arial"/>
              <a:buNone/>
              <a:defRPr b="1" sz="8300">
                <a:solidFill>
                  <a:schemeClr val="dk1"/>
                </a:solidFill>
              </a:defRPr>
            </a:lvl5pPr>
            <a:lvl6pPr lvl="5" algn="l">
              <a:lnSpc>
                <a:spcPct val="90000"/>
              </a:lnSpc>
              <a:spcBef>
                <a:spcPts val="0"/>
              </a:spcBef>
              <a:spcAft>
                <a:spcPts val="0"/>
              </a:spcAft>
              <a:buClr>
                <a:schemeClr val="dk1"/>
              </a:buClr>
              <a:buSzPts val="1900"/>
              <a:buFont typeface="Arial"/>
              <a:buNone/>
              <a:defRPr b="1" sz="8300">
                <a:solidFill>
                  <a:schemeClr val="dk1"/>
                </a:solidFill>
              </a:defRPr>
            </a:lvl6pPr>
            <a:lvl7pPr lvl="6" algn="l">
              <a:lnSpc>
                <a:spcPct val="90000"/>
              </a:lnSpc>
              <a:spcBef>
                <a:spcPts val="0"/>
              </a:spcBef>
              <a:spcAft>
                <a:spcPts val="0"/>
              </a:spcAft>
              <a:buClr>
                <a:schemeClr val="dk1"/>
              </a:buClr>
              <a:buSzPts val="1900"/>
              <a:buFont typeface="Arial"/>
              <a:buNone/>
              <a:defRPr b="1" sz="8300">
                <a:solidFill>
                  <a:schemeClr val="dk1"/>
                </a:solidFill>
              </a:defRPr>
            </a:lvl7pPr>
            <a:lvl8pPr lvl="7" algn="l">
              <a:lnSpc>
                <a:spcPct val="90000"/>
              </a:lnSpc>
              <a:spcBef>
                <a:spcPts val="0"/>
              </a:spcBef>
              <a:spcAft>
                <a:spcPts val="0"/>
              </a:spcAft>
              <a:buClr>
                <a:schemeClr val="dk1"/>
              </a:buClr>
              <a:buSzPts val="1900"/>
              <a:buFont typeface="Arial"/>
              <a:buNone/>
              <a:defRPr b="1" sz="8300">
                <a:solidFill>
                  <a:schemeClr val="dk1"/>
                </a:solidFill>
              </a:defRPr>
            </a:lvl8pPr>
            <a:lvl9pPr lvl="8" algn="l">
              <a:lnSpc>
                <a:spcPct val="90000"/>
              </a:lnSpc>
              <a:spcBef>
                <a:spcPts val="0"/>
              </a:spcBef>
              <a:spcAft>
                <a:spcPts val="0"/>
              </a:spcAft>
              <a:buClr>
                <a:schemeClr val="dk1"/>
              </a:buClr>
              <a:buSzPts val="1900"/>
              <a:buFont typeface="Arial"/>
              <a:buNone/>
              <a:defRPr b="1" sz="8300">
                <a:solidFill>
                  <a:schemeClr val="dk1"/>
                </a:solidFill>
              </a:defRPr>
            </a:lvl9pPr>
          </a:lstStyle>
          <a:p/>
        </p:txBody>
      </p:sp>
      <p:pic>
        <p:nvPicPr>
          <p:cNvPr id="43" name="Google Shape;43;g126830fcee8_2_36"/>
          <p:cNvPicPr preferRelativeResize="0"/>
          <p:nvPr/>
        </p:nvPicPr>
        <p:blipFill rotWithShape="1">
          <a:blip r:embed="rId2">
            <a:alphaModFix/>
          </a:blip>
          <a:srcRect b="0" l="0" r="0" t="0"/>
          <a:stretch/>
        </p:blipFill>
        <p:spPr>
          <a:xfrm>
            <a:off x="10130467" y="5542888"/>
            <a:ext cx="1875133" cy="1101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over Intro White logo left bottom">
  <p:cSld name="Cover Intro Option 2">
    <p:spTree>
      <p:nvGrpSpPr>
        <p:cNvPr id="44" name="Shape 44"/>
        <p:cNvGrpSpPr/>
        <p:nvPr/>
      </p:nvGrpSpPr>
      <p:grpSpPr>
        <a:xfrm>
          <a:off x="0" y="0"/>
          <a:ext cx="0" cy="0"/>
          <a:chOff x="0" y="0"/>
          <a:chExt cx="0" cy="0"/>
        </a:xfrm>
      </p:grpSpPr>
      <p:sp>
        <p:nvSpPr>
          <p:cNvPr id="45" name="Google Shape;45;g126830fcee8_2_39"/>
          <p:cNvSpPr txBox="1"/>
          <p:nvPr>
            <p:ph type="title"/>
          </p:nvPr>
        </p:nvSpPr>
        <p:spPr>
          <a:xfrm>
            <a:off x="438108" y="1710967"/>
            <a:ext cx="11360800" cy="763600"/>
          </a:xfrm>
          <a:prstGeom prst="rect">
            <a:avLst/>
          </a:prstGeom>
          <a:noFill/>
          <a:ln>
            <a:noFill/>
          </a:ln>
        </p:spPr>
        <p:txBody>
          <a:bodyPr anchorCtr="0" anchor="t" bIns="121900" lIns="121900" spcFirstLastPara="1" rIns="121900" wrap="square" tIns="121900">
            <a:noAutofit/>
          </a:bodyPr>
          <a:lstStyle>
            <a:lvl1pPr lvl="0" marR="0" algn="l">
              <a:lnSpc>
                <a:spcPct val="90000"/>
              </a:lnSpc>
              <a:spcBef>
                <a:spcPts val="0"/>
              </a:spcBef>
              <a:spcAft>
                <a:spcPts val="0"/>
              </a:spcAft>
              <a:buClr>
                <a:schemeClr val="dk1"/>
              </a:buClr>
              <a:buSzPts val="1900"/>
              <a:buFont typeface="Arial"/>
              <a:buNone/>
              <a:defRPr b="1" i="0" sz="96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900"/>
              <a:buFont typeface="Arial"/>
              <a:buNone/>
              <a:defRPr b="1" sz="3700">
                <a:solidFill>
                  <a:schemeClr val="dk1"/>
                </a:solidFill>
              </a:defRPr>
            </a:lvl2pPr>
            <a:lvl3pPr lvl="2" algn="l">
              <a:lnSpc>
                <a:spcPct val="100000"/>
              </a:lnSpc>
              <a:spcBef>
                <a:spcPts val="0"/>
              </a:spcBef>
              <a:spcAft>
                <a:spcPts val="0"/>
              </a:spcAft>
              <a:buClr>
                <a:schemeClr val="dk1"/>
              </a:buClr>
              <a:buSzPts val="1900"/>
              <a:buFont typeface="Arial"/>
              <a:buNone/>
              <a:defRPr b="1" sz="3700">
                <a:solidFill>
                  <a:schemeClr val="dk1"/>
                </a:solidFill>
              </a:defRPr>
            </a:lvl3pPr>
            <a:lvl4pPr lvl="3" algn="l">
              <a:lnSpc>
                <a:spcPct val="100000"/>
              </a:lnSpc>
              <a:spcBef>
                <a:spcPts val="0"/>
              </a:spcBef>
              <a:spcAft>
                <a:spcPts val="0"/>
              </a:spcAft>
              <a:buClr>
                <a:schemeClr val="dk1"/>
              </a:buClr>
              <a:buSzPts val="1900"/>
              <a:buFont typeface="Arial"/>
              <a:buNone/>
              <a:defRPr b="1" sz="3700">
                <a:solidFill>
                  <a:schemeClr val="dk1"/>
                </a:solidFill>
              </a:defRPr>
            </a:lvl4pPr>
            <a:lvl5pPr lvl="4" algn="l">
              <a:lnSpc>
                <a:spcPct val="100000"/>
              </a:lnSpc>
              <a:spcBef>
                <a:spcPts val="0"/>
              </a:spcBef>
              <a:spcAft>
                <a:spcPts val="0"/>
              </a:spcAft>
              <a:buClr>
                <a:schemeClr val="dk1"/>
              </a:buClr>
              <a:buSzPts val="1900"/>
              <a:buFont typeface="Arial"/>
              <a:buNone/>
              <a:defRPr b="1" sz="3700">
                <a:solidFill>
                  <a:schemeClr val="dk1"/>
                </a:solidFill>
              </a:defRPr>
            </a:lvl5pPr>
            <a:lvl6pPr lvl="5" algn="l">
              <a:lnSpc>
                <a:spcPct val="100000"/>
              </a:lnSpc>
              <a:spcBef>
                <a:spcPts val="0"/>
              </a:spcBef>
              <a:spcAft>
                <a:spcPts val="0"/>
              </a:spcAft>
              <a:buClr>
                <a:schemeClr val="dk1"/>
              </a:buClr>
              <a:buSzPts val="1900"/>
              <a:buFont typeface="Arial"/>
              <a:buNone/>
              <a:defRPr b="1" sz="3700">
                <a:solidFill>
                  <a:schemeClr val="dk1"/>
                </a:solidFill>
              </a:defRPr>
            </a:lvl6pPr>
            <a:lvl7pPr lvl="6" algn="l">
              <a:lnSpc>
                <a:spcPct val="100000"/>
              </a:lnSpc>
              <a:spcBef>
                <a:spcPts val="0"/>
              </a:spcBef>
              <a:spcAft>
                <a:spcPts val="0"/>
              </a:spcAft>
              <a:buClr>
                <a:schemeClr val="dk1"/>
              </a:buClr>
              <a:buSzPts val="1900"/>
              <a:buFont typeface="Arial"/>
              <a:buNone/>
              <a:defRPr b="1" sz="3700">
                <a:solidFill>
                  <a:schemeClr val="dk1"/>
                </a:solidFill>
              </a:defRPr>
            </a:lvl7pPr>
            <a:lvl8pPr lvl="7" algn="l">
              <a:lnSpc>
                <a:spcPct val="100000"/>
              </a:lnSpc>
              <a:spcBef>
                <a:spcPts val="0"/>
              </a:spcBef>
              <a:spcAft>
                <a:spcPts val="0"/>
              </a:spcAft>
              <a:buClr>
                <a:schemeClr val="dk1"/>
              </a:buClr>
              <a:buSzPts val="1900"/>
              <a:buFont typeface="Arial"/>
              <a:buNone/>
              <a:defRPr b="1" sz="3700">
                <a:solidFill>
                  <a:schemeClr val="dk1"/>
                </a:solidFill>
              </a:defRPr>
            </a:lvl8pPr>
            <a:lvl9pPr lvl="8" algn="l">
              <a:lnSpc>
                <a:spcPct val="100000"/>
              </a:lnSpc>
              <a:spcBef>
                <a:spcPts val="0"/>
              </a:spcBef>
              <a:spcAft>
                <a:spcPts val="0"/>
              </a:spcAft>
              <a:buClr>
                <a:schemeClr val="dk1"/>
              </a:buClr>
              <a:buSzPts val="1900"/>
              <a:buFont typeface="Arial"/>
              <a:buNone/>
              <a:defRPr b="1" sz="3700">
                <a:solidFill>
                  <a:schemeClr val="dk1"/>
                </a:solidFill>
              </a:defRPr>
            </a:lvl9pPr>
          </a:lstStyle>
          <a:p/>
        </p:txBody>
      </p:sp>
      <p:sp>
        <p:nvSpPr>
          <p:cNvPr id="46" name="Google Shape;46;g126830fcee8_2_39"/>
          <p:cNvSpPr txBox="1"/>
          <p:nvPr>
            <p:ph idx="1" type="subTitle"/>
          </p:nvPr>
        </p:nvSpPr>
        <p:spPr>
          <a:xfrm>
            <a:off x="438108" y="1340433"/>
            <a:ext cx="10011600" cy="476000"/>
          </a:xfrm>
          <a:prstGeom prst="rect">
            <a:avLst/>
          </a:prstGeom>
          <a:noFill/>
          <a:ln>
            <a:noFill/>
          </a:ln>
        </p:spPr>
        <p:txBody>
          <a:bodyPr anchorCtr="0" anchor="b" bIns="121900" lIns="121900" spcFirstLastPara="1" rIns="121900" wrap="square" tIns="121900">
            <a:noAutofit/>
          </a:bodyPr>
          <a:lstStyle>
            <a:lvl1pPr lvl="0"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chemeClr val="accent1"/>
                </a:highlight>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9pPr>
          </a:lstStyle>
          <a:p/>
        </p:txBody>
      </p:sp>
      <p:pic>
        <p:nvPicPr>
          <p:cNvPr id="47" name="Google Shape;47;g126830fcee8_2_39"/>
          <p:cNvPicPr preferRelativeResize="0"/>
          <p:nvPr/>
        </p:nvPicPr>
        <p:blipFill rotWithShape="1">
          <a:blip r:embed="rId2">
            <a:alphaModFix/>
          </a:blip>
          <a:srcRect b="0" l="0" r="0" t="0"/>
          <a:stretch/>
        </p:blipFill>
        <p:spPr>
          <a:xfrm>
            <a:off x="260680" y="5065898"/>
            <a:ext cx="4619600" cy="12820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slide with photo placeholder">
  <p:cSld name="1_20 Title slide with photo placeholder">
    <p:bg>
      <p:bgPr>
        <a:solidFill>
          <a:schemeClr val="lt2"/>
        </a:solidFill>
      </p:bgPr>
    </p:bg>
    <p:spTree>
      <p:nvGrpSpPr>
        <p:cNvPr id="48" name="Shape 48"/>
        <p:cNvGrpSpPr/>
        <p:nvPr/>
      </p:nvGrpSpPr>
      <p:grpSpPr>
        <a:xfrm>
          <a:off x="0" y="0"/>
          <a:ext cx="0" cy="0"/>
          <a:chOff x="0" y="0"/>
          <a:chExt cx="0" cy="0"/>
        </a:xfrm>
      </p:grpSpPr>
      <p:sp>
        <p:nvSpPr>
          <p:cNvPr id="49" name="Google Shape;49;g126830fcee8_2_43"/>
          <p:cNvSpPr/>
          <p:nvPr/>
        </p:nvSpPr>
        <p:spPr>
          <a:xfrm>
            <a:off x="0" y="4847167"/>
            <a:ext cx="12192000" cy="20108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 name="Google Shape;50;g126830fcee8_2_43"/>
          <p:cNvSpPr txBox="1"/>
          <p:nvPr>
            <p:ph type="ctrTitle"/>
          </p:nvPr>
        </p:nvSpPr>
        <p:spPr>
          <a:xfrm>
            <a:off x="982167" y="1816433"/>
            <a:ext cx="10729600" cy="2736800"/>
          </a:xfrm>
          <a:prstGeom prst="rect">
            <a:avLst/>
          </a:prstGeom>
          <a:noFill/>
          <a:ln>
            <a:noFill/>
          </a:ln>
        </p:spPr>
        <p:txBody>
          <a:bodyPr anchorCtr="0" anchor="b" bIns="121900" lIns="121900" spcFirstLastPara="1" rIns="121900" wrap="square" tIns="121900">
            <a:noAutofit/>
          </a:bodyPr>
          <a:lstStyle>
            <a:lvl1pPr lvl="0" marR="0" algn="l">
              <a:lnSpc>
                <a:spcPct val="90000"/>
              </a:lnSpc>
              <a:spcBef>
                <a:spcPts val="0"/>
              </a:spcBef>
              <a:spcAft>
                <a:spcPts val="0"/>
              </a:spcAft>
              <a:buClr>
                <a:schemeClr val="dk1"/>
              </a:buClr>
              <a:buSzPts val="6400"/>
              <a:buFont typeface="Arial"/>
              <a:buNone/>
              <a:defRPr b="1" i="0" sz="64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900"/>
              <a:buFont typeface="Arial"/>
              <a:buNone/>
              <a:defRPr b="1" sz="6900">
                <a:solidFill>
                  <a:schemeClr val="dk1"/>
                </a:solidFill>
              </a:defRPr>
            </a:lvl2pPr>
            <a:lvl3pPr lvl="2" algn="ctr">
              <a:lnSpc>
                <a:spcPct val="100000"/>
              </a:lnSpc>
              <a:spcBef>
                <a:spcPts val="0"/>
              </a:spcBef>
              <a:spcAft>
                <a:spcPts val="0"/>
              </a:spcAft>
              <a:buClr>
                <a:schemeClr val="dk1"/>
              </a:buClr>
              <a:buSzPts val="1900"/>
              <a:buFont typeface="Arial"/>
              <a:buNone/>
              <a:defRPr b="1" sz="6900">
                <a:solidFill>
                  <a:schemeClr val="dk1"/>
                </a:solidFill>
              </a:defRPr>
            </a:lvl3pPr>
            <a:lvl4pPr lvl="3" algn="ctr">
              <a:lnSpc>
                <a:spcPct val="100000"/>
              </a:lnSpc>
              <a:spcBef>
                <a:spcPts val="0"/>
              </a:spcBef>
              <a:spcAft>
                <a:spcPts val="0"/>
              </a:spcAft>
              <a:buClr>
                <a:schemeClr val="dk1"/>
              </a:buClr>
              <a:buSzPts val="1900"/>
              <a:buFont typeface="Arial"/>
              <a:buNone/>
              <a:defRPr b="1" sz="6900">
                <a:solidFill>
                  <a:schemeClr val="dk1"/>
                </a:solidFill>
              </a:defRPr>
            </a:lvl4pPr>
            <a:lvl5pPr lvl="4" algn="ctr">
              <a:lnSpc>
                <a:spcPct val="100000"/>
              </a:lnSpc>
              <a:spcBef>
                <a:spcPts val="0"/>
              </a:spcBef>
              <a:spcAft>
                <a:spcPts val="0"/>
              </a:spcAft>
              <a:buClr>
                <a:schemeClr val="dk1"/>
              </a:buClr>
              <a:buSzPts val="1900"/>
              <a:buFont typeface="Arial"/>
              <a:buNone/>
              <a:defRPr b="1" sz="6900">
                <a:solidFill>
                  <a:schemeClr val="dk1"/>
                </a:solidFill>
              </a:defRPr>
            </a:lvl5pPr>
            <a:lvl6pPr lvl="5" algn="ctr">
              <a:lnSpc>
                <a:spcPct val="100000"/>
              </a:lnSpc>
              <a:spcBef>
                <a:spcPts val="0"/>
              </a:spcBef>
              <a:spcAft>
                <a:spcPts val="0"/>
              </a:spcAft>
              <a:buClr>
                <a:schemeClr val="dk1"/>
              </a:buClr>
              <a:buSzPts val="1900"/>
              <a:buFont typeface="Arial"/>
              <a:buNone/>
              <a:defRPr b="1" sz="6900">
                <a:solidFill>
                  <a:schemeClr val="dk1"/>
                </a:solidFill>
              </a:defRPr>
            </a:lvl6pPr>
            <a:lvl7pPr lvl="6" algn="ctr">
              <a:lnSpc>
                <a:spcPct val="100000"/>
              </a:lnSpc>
              <a:spcBef>
                <a:spcPts val="0"/>
              </a:spcBef>
              <a:spcAft>
                <a:spcPts val="0"/>
              </a:spcAft>
              <a:buClr>
                <a:schemeClr val="dk1"/>
              </a:buClr>
              <a:buSzPts val="1900"/>
              <a:buFont typeface="Arial"/>
              <a:buNone/>
              <a:defRPr b="1" sz="6900">
                <a:solidFill>
                  <a:schemeClr val="dk1"/>
                </a:solidFill>
              </a:defRPr>
            </a:lvl7pPr>
            <a:lvl8pPr lvl="7" algn="ctr">
              <a:lnSpc>
                <a:spcPct val="100000"/>
              </a:lnSpc>
              <a:spcBef>
                <a:spcPts val="0"/>
              </a:spcBef>
              <a:spcAft>
                <a:spcPts val="0"/>
              </a:spcAft>
              <a:buClr>
                <a:schemeClr val="dk1"/>
              </a:buClr>
              <a:buSzPts val="1900"/>
              <a:buFont typeface="Arial"/>
              <a:buNone/>
              <a:defRPr b="1" sz="6900">
                <a:solidFill>
                  <a:schemeClr val="dk1"/>
                </a:solidFill>
              </a:defRPr>
            </a:lvl8pPr>
            <a:lvl9pPr lvl="8" algn="ctr">
              <a:lnSpc>
                <a:spcPct val="100000"/>
              </a:lnSpc>
              <a:spcBef>
                <a:spcPts val="0"/>
              </a:spcBef>
              <a:spcAft>
                <a:spcPts val="0"/>
              </a:spcAft>
              <a:buClr>
                <a:schemeClr val="dk1"/>
              </a:buClr>
              <a:buSzPts val="1900"/>
              <a:buFont typeface="Arial"/>
              <a:buNone/>
              <a:defRPr b="1" sz="6900">
                <a:solidFill>
                  <a:schemeClr val="dk1"/>
                </a:solidFill>
              </a:defRPr>
            </a:lvl9pPr>
          </a:lstStyle>
          <a:p/>
        </p:txBody>
      </p:sp>
      <p:pic>
        <p:nvPicPr>
          <p:cNvPr descr="ASU_Horiz_RGB_Digital_MaroonGold.png" id="51" name="Google Shape;51;g126830fcee8_2_43"/>
          <p:cNvPicPr preferRelativeResize="0"/>
          <p:nvPr/>
        </p:nvPicPr>
        <p:blipFill rotWithShape="1">
          <a:blip r:embed="rId2">
            <a:alphaModFix/>
          </a:blip>
          <a:srcRect b="0" l="0" r="0" t="0"/>
          <a:stretch/>
        </p:blipFill>
        <p:spPr>
          <a:xfrm>
            <a:off x="785624" y="5089696"/>
            <a:ext cx="5126625" cy="1422801"/>
          </a:xfrm>
          <a:prstGeom prst="rect">
            <a:avLst/>
          </a:prstGeom>
          <a:noFill/>
          <a:ln>
            <a:noFill/>
          </a:ln>
        </p:spPr>
      </p:pic>
      <p:sp>
        <p:nvSpPr>
          <p:cNvPr id="52" name="Google Shape;52;g126830fcee8_2_43"/>
          <p:cNvSpPr txBox="1"/>
          <p:nvPr>
            <p:ph idx="1" type="body"/>
          </p:nvPr>
        </p:nvSpPr>
        <p:spPr>
          <a:xfrm>
            <a:off x="5628067" y="5270497"/>
            <a:ext cx="5945200" cy="12420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00000"/>
              </a:lnSpc>
              <a:spcBef>
                <a:spcPts val="0"/>
              </a:spcBef>
              <a:spcAft>
                <a:spcPts val="0"/>
              </a:spcAft>
              <a:buClr>
                <a:srgbClr val="000000"/>
              </a:buClr>
              <a:buSzPts val="1900"/>
              <a:buNone/>
              <a:defRPr b="1" i="0" sz="1900" u="none" cap="none" strike="noStrike">
                <a:solidFill>
                  <a:srgbClr val="000000"/>
                </a:solidFill>
              </a:defRPr>
            </a:lvl1pPr>
            <a:lvl2pPr indent="-228600" lvl="1" marL="914400" marR="0" algn="l">
              <a:lnSpc>
                <a:spcPct val="100000"/>
              </a:lnSpc>
              <a:spcBef>
                <a:spcPts val="0"/>
              </a:spcBef>
              <a:spcAft>
                <a:spcPts val="0"/>
              </a:spcAft>
              <a:buClr>
                <a:srgbClr val="000000"/>
              </a:buClr>
              <a:buSzPts val="1500"/>
              <a:buNone/>
              <a:defRPr i="0" sz="1500" u="none" cap="none" strike="noStrike">
                <a:solidFill>
                  <a:srgbClr val="000000"/>
                </a:solidFill>
              </a:defRPr>
            </a:lvl2pPr>
            <a:lvl3pPr indent="-228600" lvl="2" marL="1371600" marR="0" algn="l">
              <a:lnSpc>
                <a:spcPct val="100000"/>
              </a:lnSpc>
              <a:spcBef>
                <a:spcPts val="0"/>
              </a:spcBef>
              <a:spcAft>
                <a:spcPts val="0"/>
              </a:spcAft>
              <a:buClr>
                <a:srgbClr val="000000"/>
              </a:buClr>
              <a:buSzPts val="1500"/>
              <a:buNone/>
              <a:defRPr i="0" sz="1500" u="none" cap="none" strike="noStrike">
                <a:solidFill>
                  <a:srgbClr val="000000"/>
                </a:solidFill>
              </a:defRPr>
            </a:lvl3pPr>
            <a:lvl4pPr indent="-228600" lvl="3" marL="1828800" marR="0" algn="l">
              <a:lnSpc>
                <a:spcPct val="100000"/>
              </a:lnSpc>
              <a:spcBef>
                <a:spcPts val="0"/>
              </a:spcBef>
              <a:spcAft>
                <a:spcPts val="0"/>
              </a:spcAft>
              <a:buClr>
                <a:srgbClr val="000000"/>
              </a:buClr>
              <a:buSzPts val="1500"/>
              <a:buNone/>
              <a:defRPr i="0" sz="1500" u="none" cap="none" strike="noStrike">
                <a:solidFill>
                  <a:srgbClr val="000000"/>
                </a:solidFill>
              </a:defRPr>
            </a:lvl4pPr>
            <a:lvl5pPr indent="-228600" lvl="4" marL="2286000" marR="0" algn="l">
              <a:lnSpc>
                <a:spcPct val="100000"/>
              </a:lnSpc>
              <a:spcBef>
                <a:spcPts val="0"/>
              </a:spcBef>
              <a:spcAft>
                <a:spcPts val="0"/>
              </a:spcAft>
              <a:buClr>
                <a:srgbClr val="000000"/>
              </a:buClr>
              <a:buSzPts val="1500"/>
              <a:buNone/>
              <a:defRPr i="0" sz="1500" u="none" cap="none" strike="noStrike">
                <a:solidFill>
                  <a:srgbClr val="000000"/>
                </a:solidFill>
              </a:defRPr>
            </a:lvl5pPr>
            <a:lvl6pPr indent="-228600" lvl="5" marL="2743200" marR="0" algn="l">
              <a:lnSpc>
                <a:spcPct val="100000"/>
              </a:lnSpc>
              <a:spcBef>
                <a:spcPts val="0"/>
              </a:spcBef>
              <a:spcAft>
                <a:spcPts val="0"/>
              </a:spcAft>
              <a:buClr>
                <a:srgbClr val="000000"/>
              </a:buClr>
              <a:buSzPts val="1500"/>
              <a:buNone/>
              <a:defRPr i="0" sz="1500" u="none" cap="none" strike="noStrike">
                <a:solidFill>
                  <a:srgbClr val="000000"/>
                </a:solidFill>
              </a:defRPr>
            </a:lvl6pPr>
            <a:lvl7pPr indent="-228600" lvl="6" marL="3200400" marR="0" algn="l">
              <a:lnSpc>
                <a:spcPct val="100000"/>
              </a:lnSpc>
              <a:spcBef>
                <a:spcPts val="0"/>
              </a:spcBef>
              <a:spcAft>
                <a:spcPts val="0"/>
              </a:spcAft>
              <a:buClr>
                <a:srgbClr val="000000"/>
              </a:buClr>
              <a:buSzPts val="1500"/>
              <a:buNone/>
              <a:defRPr i="0" sz="1500" u="none" cap="none" strike="noStrike">
                <a:solidFill>
                  <a:srgbClr val="000000"/>
                </a:solidFill>
              </a:defRPr>
            </a:lvl7pPr>
            <a:lvl8pPr indent="-228600" lvl="7" marL="3657600" marR="0" algn="l">
              <a:lnSpc>
                <a:spcPct val="100000"/>
              </a:lnSpc>
              <a:spcBef>
                <a:spcPts val="0"/>
              </a:spcBef>
              <a:spcAft>
                <a:spcPts val="0"/>
              </a:spcAft>
              <a:buClr>
                <a:srgbClr val="000000"/>
              </a:buClr>
              <a:buSzPts val="1500"/>
              <a:buNone/>
              <a:defRPr i="0" sz="1500" u="none" cap="none" strike="noStrike">
                <a:solidFill>
                  <a:srgbClr val="000000"/>
                </a:solidFill>
              </a:defRPr>
            </a:lvl8pPr>
            <a:lvl9pPr indent="-228600" lvl="8" marL="4114800" marR="0" algn="l">
              <a:lnSpc>
                <a:spcPct val="100000"/>
              </a:lnSpc>
              <a:spcBef>
                <a:spcPts val="0"/>
              </a:spcBef>
              <a:spcAft>
                <a:spcPts val="0"/>
              </a:spcAft>
              <a:buClr>
                <a:srgbClr val="000000"/>
              </a:buClr>
              <a:buSzPts val="1500"/>
              <a:buNone/>
              <a:defRPr i="0" sz="1500" u="none" cap="none" strike="noStrike">
                <a:solidFill>
                  <a:srgbClr val="000000"/>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Gold chapter break or bold statement gold with subheading">
  <p:cSld name="Gold chapter break or bold statement gold_2">
    <p:bg>
      <p:bgPr>
        <a:solidFill>
          <a:schemeClr val="accent1"/>
        </a:solidFill>
      </p:bgPr>
    </p:bg>
    <p:spTree>
      <p:nvGrpSpPr>
        <p:cNvPr id="53" name="Shape 53"/>
        <p:cNvGrpSpPr/>
        <p:nvPr/>
      </p:nvGrpSpPr>
      <p:grpSpPr>
        <a:xfrm>
          <a:off x="0" y="0"/>
          <a:ext cx="0" cy="0"/>
          <a:chOff x="0" y="0"/>
          <a:chExt cx="0" cy="0"/>
        </a:xfrm>
      </p:grpSpPr>
      <p:sp>
        <p:nvSpPr>
          <p:cNvPr id="54" name="Google Shape;54;g126830fcee8_2_48"/>
          <p:cNvSpPr txBox="1"/>
          <p:nvPr>
            <p:ph type="title"/>
          </p:nvPr>
        </p:nvSpPr>
        <p:spPr>
          <a:xfrm>
            <a:off x="446236" y="1710967"/>
            <a:ext cx="11360800" cy="763600"/>
          </a:xfrm>
          <a:prstGeom prst="rect">
            <a:avLst/>
          </a:prstGeom>
          <a:noFill/>
          <a:ln>
            <a:noFill/>
          </a:ln>
        </p:spPr>
        <p:txBody>
          <a:bodyPr anchorCtr="0" anchor="t" bIns="121900" lIns="121900" spcFirstLastPara="1" rIns="121900" wrap="square" tIns="121900">
            <a:noAutofit/>
          </a:bodyPr>
          <a:lstStyle>
            <a:lvl1pPr lvl="0" marR="0" algn="l">
              <a:lnSpc>
                <a:spcPct val="90000"/>
              </a:lnSpc>
              <a:spcBef>
                <a:spcPts val="0"/>
              </a:spcBef>
              <a:spcAft>
                <a:spcPts val="0"/>
              </a:spcAft>
              <a:buClr>
                <a:schemeClr val="dk1"/>
              </a:buClr>
              <a:buSzPts val="1900"/>
              <a:buFont typeface="Arial"/>
              <a:buNone/>
              <a:defRPr b="1" i="0" sz="96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900"/>
              <a:buFont typeface="Arial"/>
              <a:buNone/>
              <a:defRPr b="1" sz="3700">
                <a:solidFill>
                  <a:schemeClr val="dk1"/>
                </a:solidFill>
              </a:defRPr>
            </a:lvl2pPr>
            <a:lvl3pPr lvl="2" algn="l">
              <a:lnSpc>
                <a:spcPct val="100000"/>
              </a:lnSpc>
              <a:spcBef>
                <a:spcPts val="0"/>
              </a:spcBef>
              <a:spcAft>
                <a:spcPts val="0"/>
              </a:spcAft>
              <a:buClr>
                <a:schemeClr val="dk1"/>
              </a:buClr>
              <a:buSzPts val="1900"/>
              <a:buFont typeface="Arial"/>
              <a:buNone/>
              <a:defRPr b="1" sz="3700">
                <a:solidFill>
                  <a:schemeClr val="dk1"/>
                </a:solidFill>
              </a:defRPr>
            </a:lvl3pPr>
            <a:lvl4pPr lvl="3" algn="l">
              <a:lnSpc>
                <a:spcPct val="100000"/>
              </a:lnSpc>
              <a:spcBef>
                <a:spcPts val="0"/>
              </a:spcBef>
              <a:spcAft>
                <a:spcPts val="0"/>
              </a:spcAft>
              <a:buClr>
                <a:schemeClr val="dk1"/>
              </a:buClr>
              <a:buSzPts val="1900"/>
              <a:buFont typeface="Arial"/>
              <a:buNone/>
              <a:defRPr b="1" sz="3700">
                <a:solidFill>
                  <a:schemeClr val="dk1"/>
                </a:solidFill>
              </a:defRPr>
            </a:lvl4pPr>
            <a:lvl5pPr lvl="4" algn="l">
              <a:lnSpc>
                <a:spcPct val="100000"/>
              </a:lnSpc>
              <a:spcBef>
                <a:spcPts val="0"/>
              </a:spcBef>
              <a:spcAft>
                <a:spcPts val="0"/>
              </a:spcAft>
              <a:buClr>
                <a:schemeClr val="dk1"/>
              </a:buClr>
              <a:buSzPts val="1900"/>
              <a:buFont typeface="Arial"/>
              <a:buNone/>
              <a:defRPr b="1" sz="3700">
                <a:solidFill>
                  <a:schemeClr val="dk1"/>
                </a:solidFill>
              </a:defRPr>
            </a:lvl5pPr>
            <a:lvl6pPr lvl="5" algn="l">
              <a:lnSpc>
                <a:spcPct val="100000"/>
              </a:lnSpc>
              <a:spcBef>
                <a:spcPts val="0"/>
              </a:spcBef>
              <a:spcAft>
                <a:spcPts val="0"/>
              </a:spcAft>
              <a:buClr>
                <a:schemeClr val="dk1"/>
              </a:buClr>
              <a:buSzPts val="1900"/>
              <a:buFont typeface="Arial"/>
              <a:buNone/>
              <a:defRPr b="1" sz="3700">
                <a:solidFill>
                  <a:schemeClr val="dk1"/>
                </a:solidFill>
              </a:defRPr>
            </a:lvl6pPr>
            <a:lvl7pPr lvl="6" algn="l">
              <a:lnSpc>
                <a:spcPct val="100000"/>
              </a:lnSpc>
              <a:spcBef>
                <a:spcPts val="0"/>
              </a:spcBef>
              <a:spcAft>
                <a:spcPts val="0"/>
              </a:spcAft>
              <a:buClr>
                <a:schemeClr val="dk1"/>
              </a:buClr>
              <a:buSzPts val="1900"/>
              <a:buFont typeface="Arial"/>
              <a:buNone/>
              <a:defRPr b="1" sz="3700">
                <a:solidFill>
                  <a:schemeClr val="dk1"/>
                </a:solidFill>
              </a:defRPr>
            </a:lvl7pPr>
            <a:lvl8pPr lvl="7" algn="l">
              <a:lnSpc>
                <a:spcPct val="100000"/>
              </a:lnSpc>
              <a:spcBef>
                <a:spcPts val="0"/>
              </a:spcBef>
              <a:spcAft>
                <a:spcPts val="0"/>
              </a:spcAft>
              <a:buClr>
                <a:schemeClr val="dk1"/>
              </a:buClr>
              <a:buSzPts val="1900"/>
              <a:buFont typeface="Arial"/>
              <a:buNone/>
              <a:defRPr b="1" sz="3700">
                <a:solidFill>
                  <a:schemeClr val="dk1"/>
                </a:solidFill>
              </a:defRPr>
            </a:lvl8pPr>
            <a:lvl9pPr lvl="8" algn="l">
              <a:lnSpc>
                <a:spcPct val="100000"/>
              </a:lnSpc>
              <a:spcBef>
                <a:spcPts val="0"/>
              </a:spcBef>
              <a:spcAft>
                <a:spcPts val="0"/>
              </a:spcAft>
              <a:buClr>
                <a:schemeClr val="dk1"/>
              </a:buClr>
              <a:buSzPts val="1900"/>
              <a:buFont typeface="Arial"/>
              <a:buNone/>
              <a:defRPr b="1" sz="3700">
                <a:solidFill>
                  <a:schemeClr val="dk1"/>
                </a:solidFill>
              </a:defRPr>
            </a:lvl9pPr>
          </a:lstStyle>
          <a:p/>
        </p:txBody>
      </p:sp>
      <p:sp>
        <p:nvSpPr>
          <p:cNvPr id="55" name="Google Shape;55;g126830fcee8_2_48"/>
          <p:cNvSpPr txBox="1"/>
          <p:nvPr>
            <p:ph idx="1" type="subTitle"/>
          </p:nvPr>
        </p:nvSpPr>
        <p:spPr>
          <a:xfrm>
            <a:off x="446236" y="1340433"/>
            <a:ext cx="10011600" cy="4760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hapter Break White with small gold bar">
  <p:cSld name="CUSTOM">
    <p:spTree>
      <p:nvGrpSpPr>
        <p:cNvPr id="56" name="Shape 56"/>
        <p:cNvGrpSpPr/>
        <p:nvPr/>
      </p:nvGrpSpPr>
      <p:grpSpPr>
        <a:xfrm>
          <a:off x="0" y="0"/>
          <a:ext cx="0" cy="0"/>
          <a:chOff x="0" y="0"/>
          <a:chExt cx="0" cy="0"/>
        </a:xfrm>
      </p:grpSpPr>
      <p:sp>
        <p:nvSpPr>
          <p:cNvPr id="57" name="Google Shape;57;g126830fcee8_2_51"/>
          <p:cNvSpPr txBox="1"/>
          <p:nvPr>
            <p:ph idx="1" type="subTitle"/>
          </p:nvPr>
        </p:nvSpPr>
        <p:spPr>
          <a:xfrm>
            <a:off x="453113" y="1340433"/>
            <a:ext cx="10011600" cy="4760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chemeClr val="accent1"/>
                </a:highlight>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9pPr>
          </a:lstStyle>
          <a:p/>
        </p:txBody>
      </p:sp>
      <p:sp>
        <p:nvSpPr>
          <p:cNvPr id="58" name="Google Shape;58;g126830fcee8_2_51"/>
          <p:cNvSpPr txBox="1"/>
          <p:nvPr>
            <p:ph type="title"/>
          </p:nvPr>
        </p:nvSpPr>
        <p:spPr>
          <a:xfrm>
            <a:off x="453113" y="1507767"/>
            <a:ext cx="11360800" cy="763600"/>
          </a:xfrm>
          <a:prstGeom prst="rect">
            <a:avLst/>
          </a:prstGeom>
          <a:noFill/>
          <a:ln>
            <a:noFill/>
          </a:ln>
        </p:spPr>
        <p:txBody>
          <a:bodyPr anchorCtr="0" anchor="t" bIns="121900" lIns="121900" spcFirstLastPara="1" rIns="121900" wrap="square" tIns="121900">
            <a:noAutofit/>
          </a:bodyPr>
          <a:lstStyle>
            <a:lvl1pPr lvl="0" algn="l">
              <a:lnSpc>
                <a:spcPct val="90000"/>
              </a:lnSpc>
              <a:spcBef>
                <a:spcPts val="0"/>
              </a:spcBef>
              <a:spcAft>
                <a:spcPts val="0"/>
              </a:spcAft>
              <a:buSzPts val="1900"/>
              <a:buNone/>
              <a:defRPr sz="96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Maroon chapter break or bold statement with subheading">
  <p:cSld name="Gold chapter break or bold statement gold_2_1">
    <p:bg>
      <p:bgPr>
        <a:solidFill>
          <a:schemeClr val="accent2"/>
        </a:solidFill>
      </p:bgPr>
    </p:bg>
    <p:spTree>
      <p:nvGrpSpPr>
        <p:cNvPr id="59" name="Shape 59"/>
        <p:cNvGrpSpPr/>
        <p:nvPr/>
      </p:nvGrpSpPr>
      <p:grpSpPr>
        <a:xfrm>
          <a:off x="0" y="0"/>
          <a:ext cx="0" cy="0"/>
          <a:chOff x="0" y="0"/>
          <a:chExt cx="0" cy="0"/>
        </a:xfrm>
      </p:grpSpPr>
      <p:sp>
        <p:nvSpPr>
          <p:cNvPr id="60" name="Google Shape;60;g126830fcee8_2_54"/>
          <p:cNvSpPr txBox="1"/>
          <p:nvPr>
            <p:ph type="title"/>
          </p:nvPr>
        </p:nvSpPr>
        <p:spPr>
          <a:xfrm>
            <a:off x="445611" y="1710967"/>
            <a:ext cx="11360800" cy="763600"/>
          </a:xfrm>
          <a:prstGeom prst="rect">
            <a:avLst/>
          </a:prstGeom>
          <a:noFill/>
          <a:ln>
            <a:noFill/>
          </a:ln>
        </p:spPr>
        <p:txBody>
          <a:bodyPr anchorCtr="0" anchor="t" bIns="121900" lIns="121900" spcFirstLastPara="1" rIns="121900" wrap="square" tIns="121900">
            <a:noAutofit/>
          </a:bodyPr>
          <a:lstStyle>
            <a:lvl1pPr lvl="0" marR="0" algn="l">
              <a:lnSpc>
                <a:spcPct val="90000"/>
              </a:lnSpc>
              <a:spcBef>
                <a:spcPts val="0"/>
              </a:spcBef>
              <a:spcAft>
                <a:spcPts val="0"/>
              </a:spcAft>
              <a:buClr>
                <a:schemeClr val="lt1"/>
              </a:buClr>
              <a:buSzPts val="1900"/>
              <a:buFont typeface="Arial"/>
              <a:buNone/>
              <a:defRPr b="1" i="0" sz="9600" u="none" cap="none" strike="noStrike">
                <a:solidFill>
                  <a:schemeClr val="lt1"/>
                </a:solidFill>
                <a:latin typeface="Arial"/>
                <a:ea typeface="Arial"/>
                <a:cs typeface="Arial"/>
                <a:sym typeface="Arial"/>
              </a:defRPr>
            </a:lvl1pPr>
            <a:lvl2pPr lvl="1" algn="l">
              <a:lnSpc>
                <a:spcPct val="100000"/>
              </a:lnSpc>
              <a:spcBef>
                <a:spcPts val="0"/>
              </a:spcBef>
              <a:spcAft>
                <a:spcPts val="0"/>
              </a:spcAft>
              <a:buClr>
                <a:schemeClr val="dk1"/>
              </a:buClr>
              <a:buSzPts val="1900"/>
              <a:buFont typeface="Arial"/>
              <a:buNone/>
              <a:defRPr b="1" sz="3700">
                <a:solidFill>
                  <a:schemeClr val="dk1"/>
                </a:solidFill>
              </a:defRPr>
            </a:lvl2pPr>
            <a:lvl3pPr lvl="2" algn="l">
              <a:lnSpc>
                <a:spcPct val="100000"/>
              </a:lnSpc>
              <a:spcBef>
                <a:spcPts val="0"/>
              </a:spcBef>
              <a:spcAft>
                <a:spcPts val="0"/>
              </a:spcAft>
              <a:buClr>
                <a:schemeClr val="dk1"/>
              </a:buClr>
              <a:buSzPts val="1900"/>
              <a:buFont typeface="Arial"/>
              <a:buNone/>
              <a:defRPr b="1" sz="3700">
                <a:solidFill>
                  <a:schemeClr val="dk1"/>
                </a:solidFill>
              </a:defRPr>
            </a:lvl3pPr>
            <a:lvl4pPr lvl="3" algn="l">
              <a:lnSpc>
                <a:spcPct val="100000"/>
              </a:lnSpc>
              <a:spcBef>
                <a:spcPts val="0"/>
              </a:spcBef>
              <a:spcAft>
                <a:spcPts val="0"/>
              </a:spcAft>
              <a:buClr>
                <a:schemeClr val="dk1"/>
              </a:buClr>
              <a:buSzPts val="1900"/>
              <a:buFont typeface="Arial"/>
              <a:buNone/>
              <a:defRPr b="1" sz="3700">
                <a:solidFill>
                  <a:schemeClr val="dk1"/>
                </a:solidFill>
              </a:defRPr>
            </a:lvl4pPr>
            <a:lvl5pPr lvl="4" algn="l">
              <a:lnSpc>
                <a:spcPct val="100000"/>
              </a:lnSpc>
              <a:spcBef>
                <a:spcPts val="0"/>
              </a:spcBef>
              <a:spcAft>
                <a:spcPts val="0"/>
              </a:spcAft>
              <a:buClr>
                <a:schemeClr val="dk1"/>
              </a:buClr>
              <a:buSzPts val="1900"/>
              <a:buFont typeface="Arial"/>
              <a:buNone/>
              <a:defRPr b="1" sz="3700">
                <a:solidFill>
                  <a:schemeClr val="dk1"/>
                </a:solidFill>
              </a:defRPr>
            </a:lvl5pPr>
            <a:lvl6pPr lvl="5" algn="l">
              <a:lnSpc>
                <a:spcPct val="100000"/>
              </a:lnSpc>
              <a:spcBef>
                <a:spcPts val="0"/>
              </a:spcBef>
              <a:spcAft>
                <a:spcPts val="0"/>
              </a:spcAft>
              <a:buClr>
                <a:schemeClr val="dk1"/>
              </a:buClr>
              <a:buSzPts val="1900"/>
              <a:buFont typeface="Arial"/>
              <a:buNone/>
              <a:defRPr b="1" sz="3700">
                <a:solidFill>
                  <a:schemeClr val="dk1"/>
                </a:solidFill>
              </a:defRPr>
            </a:lvl6pPr>
            <a:lvl7pPr lvl="6" algn="l">
              <a:lnSpc>
                <a:spcPct val="100000"/>
              </a:lnSpc>
              <a:spcBef>
                <a:spcPts val="0"/>
              </a:spcBef>
              <a:spcAft>
                <a:spcPts val="0"/>
              </a:spcAft>
              <a:buClr>
                <a:schemeClr val="dk1"/>
              </a:buClr>
              <a:buSzPts val="1900"/>
              <a:buFont typeface="Arial"/>
              <a:buNone/>
              <a:defRPr b="1" sz="3700">
                <a:solidFill>
                  <a:schemeClr val="dk1"/>
                </a:solidFill>
              </a:defRPr>
            </a:lvl7pPr>
            <a:lvl8pPr lvl="7" algn="l">
              <a:lnSpc>
                <a:spcPct val="100000"/>
              </a:lnSpc>
              <a:spcBef>
                <a:spcPts val="0"/>
              </a:spcBef>
              <a:spcAft>
                <a:spcPts val="0"/>
              </a:spcAft>
              <a:buClr>
                <a:schemeClr val="dk1"/>
              </a:buClr>
              <a:buSzPts val="1900"/>
              <a:buFont typeface="Arial"/>
              <a:buNone/>
              <a:defRPr b="1" sz="3700">
                <a:solidFill>
                  <a:schemeClr val="dk1"/>
                </a:solidFill>
              </a:defRPr>
            </a:lvl8pPr>
            <a:lvl9pPr lvl="8" algn="l">
              <a:lnSpc>
                <a:spcPct val="100000"/>
              </a:lnSpc>
              <a:spcBef>
                <a:spcPts val="0"/>
              </a:spcBef>
              <a:spcAft>
                <a:spcPts val="0"/>
              </a:spcAft>
              <a:buClr>
                <a:schemeClr val="dk1"/>
              </a:buClr>
              <a:buSzPts val="1900"/>
              <a:buFont typeface="Arial"/>
              <a:buNone/>
              <a:defRPr b="1" sz="3700">
                <a:solidFill>
                  <a:schemeClr val="dk1"/>
                </a:solidFill>
              </a:defRPr>
            </a:lvl9pPr>
          </a:lstStyle>
          <a:p/>
        </p:txBody>
      </p:sp>
      <p:sp>
        <p:nvSpPr>
          <p:cNvPr id="61" name="Google Shape;61;g126830fcee8_2_54"/>
          <p:cNvSpPr txBox="1"/>
          <p:nvPr>
            <p:ph idx="1" type="subTitle"/>
          </p:nvPr>
        </p:nvSpPr>
        <p:spPr>
          <a:xfrm>
            <a:off x="445611" y="1340433"/>
            <a:ext cx="10011600" cy="4760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all out plus image 1">
  <p:cSld name="Call out plus image_1">
    <p:spTree>
      <p:nvGrpSpPr>
        <p:cNvPr id="62" name="Shape 62"/>
        <p:cNvGrpSpPr/>
        <p:nvPr/>
      </p:nvGrpSpPr>
      <p:grpSpPr>
        <a:xfrm>
          <a:off x="0" y="0"/>
          <a:ext cx="0" cy="0"/>
          <a:chOff x="0" y="0"/>
          <a:chExt cx="0" cy="0"/>
        </a:xfrm>
      </p:grpSpPr>
      <p:sp>
        <p:nvSpPr>
          <p:cNvPr id="63" name="Google Shape;63;g126830fcee8_2_57"/>
          <p:cNvSpPr txBox="1"/>
          <p:nvPr>
            <p:ph type="title"/>
          </p:nvPr>
        </p:nvSpPr>
        <p:spPr>
          <a:xfrm>
            <a:off x="395776" y="305300"/>
            <a:ext cx="2480400" cy="31188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4000"/>
              <a:buFont typeface="Arial"/>
              <a:buNone/>
              <a:defRPr b="1" i="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4000"/>
              <a:buFont typeface="Arial"/>
              <a:buNone/>
              <a:defRPr b="1">
                <a:solidFill>
                  <a:schemeClr val="dk1"/>
                </a:solidFill>
              </a:defRPr>
            </a:lvl2pPr>
            <a:lvl3pPr lvl="2" algn="l">
              <a:lnSpc>
                <a:spcPct val="100000"/>
              </a:lnSpc>
              <a:spcBef>
                <a:spcPts val="0"/>
              </a:spcBef>
              <a:spcAft>
                <a:spcPts val="0"/>
              </a:spcAft>
              <a:buClr>
                <a:schemeClr val="dk1"/>
              </a:buClr>
              <a:buSzPts val="4000"/>
              <a:buFont typeface="Arial"/>
              <a:buNone/>
              <a:defRPr b="1">
                <a:solidFill>
                  <a:schemeClr val="dk1"/>
                </a:solidFill>
              </a:defRPr>
            </a:lvl3pPr>
            <a:lvl4pPr lvl="3" algn="l">
              <a:lnSpc>
                <a:spcPct val="100000"/>
              </a:lnSpc>
              <a:spcBef>
                <a:spcPts val="0"/>
              </a:spcBef>
              <a:spcAft>
                <a:spcPts val="0"/>
              </a:spcAft>
              <a:buClr>
                <a:schemeClr val="dk1"/>
              </a:buClr>
              <a:buSzPts val="4000"/>
              <a:buFont typeface="Arial"/>
              <a:buNone/>
              <a:defRPr b="1">
                <a:solidFill>
                  <a:schemeClr val="dk1"/>
                </a:solidFill>
              </a:defRPr>
            </a:lvl4pPr>
            <a:lvl5pPr lvl="4" algn="l">
              <a:lnSpc>
                <a:spcPct val="100000"/>
              </a:lnSpc>
              <a:spcBef>
                <a:spcPts val="0"/>
              </a:spcBef>
              <a:spcAft>
                <a:spcPts val="0"/>
              </a:spcAft>
              <a:buClr>
                <a:schemeClr val="dk1"/>
              </a:buClr>
              <a:buSzPts val="4000"/>
              <a:buFont typeface="Arial"/>
              <a:buNone/>
              <a:defRPr b="1">
                <a:solidFill>
                  <a:schemeClr val="dk1"/>
                </a:solidFill>
              </a:defRPr>
            </a:lvl5pPr>
            <a:lvl6pPr lvl="5" algn="l">
              <a:lnSpc>
                <a:spcPct val="100000"/>
              </a:lnSpc>
              <a:spcBef>
                <a:spcPts val="0"/>
              </a:spcBef>
              <a:spcAft>
                <a:spcPts val="0"/>
              </a:spcAft>
              <a:buClr>
                <a:schemeClr val="dk1"/>
              </a:buClr>
              <a:buSzPts val="4000"/>
              <a:buFont typeface="Arial"/>
              <a:buNone/>
              <a:defRPr b="1">
                <a:solidFill>
                  <a:schemeClr val="dk1"/>
                </a:solidFill>
              </a:defRPr>
            </a:lvl6pPr>
            <a:lvl7pPr lvl="6" algn="l">
              <a:lnSpc>
                <a:spcPct val="100000"/>
              </a:lnSpc>
              <a:spcBef>
                <a:spcPts val="0"/>
              </a:spcBef>
              <a:spcAft>
                <a:spcPts val="0"/>
              </a:spcAft>
              <a:buClr>
                <a:schemeClr val="dk1"/>
              </a:buClr>
              <a:buSzPts val="4000"/>
              <a:buFont typeface="Arial"/>
              <a:buNone/>
              <a:defRPr b="1">
                <a:solidFill>
                  <a:schemeClr val="dk1"/>
                </a:solidFill>
              </a:defRPr>
            </a:lvl7pPr>
            <a:lvl8pPr lvl="7" algn="l">
              <a:lnSpc>
                <a:spcPct val="100000"/>
              </a:lnSpc>
              <a:spcBef>
                <a:spcPts val="0"/>
              </a:spcBef>
              <a:spcAft>
                <a:spcPts val="0"/>
              </a:spcAft>
              <a:buClr>
                <a:schemeClr val="dk1"/>
              </a:buClr>
              <a:buSzPts val="4000"/>
              <a:buFont typeface="Arial"/>
              <a:buNone/>
              <a:defRPr b="1">
                <a:solidFill>
                  <a:schemeClr val="dk1"/>
                </a:solidFill>
              </a:defRPr>
            </a:lvl8pPr>
            <a:lvl9pPr lvl="8" algn="l">
              <a:lnSpc>
                <a:spcPct val="100000"/>
              </a:lnSpc>
              <a:spcBef>
                <a:spcPts val="0"/>
              </a:spcBef>
              <a:spcAft>
                <a:spcPts val="0"/>
              </a:spcAft>
              <a:buClr>
                <a:schemeClr val="dk1"/>
              </a:buClr>
              <a:buSzPts val="4000"/>
              <a:buFont typeface="Arial"/>
              <a:buNone/>
              <a:defRPr b="1">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2 Column Format Black Right">
  <p:cSld name="Section title and description_1">
    <p:spTree>
      <p:nvGrpSpPr>
        <p:cNvPr id="64" name="Shape 64"/>
        <p:cNvGrpSpPr/>
        <p:nvPr/>
      </p:nvGrpSpPr>
      <p:grpSpPr>
        <a:xfrm>
          <a:off x="0" y="0"/>
          <a:ext cx="0" cy="0"/>
          <a:chOff x="0" y="0"/>
          <a:chExt cx="0" cy="0"/>
        </a:xfrm>
      </p:grpSpPr>
      <p:sp>
        <p:nvSpPr>
          <p:cNvPr id="65" name="Google Shape;65;g126830fcee8_2_59"/>
          <p:cNvSpPr/>
          <p:nvPr/>
        </p:nvSpPr>
        <p:spPr>
          <a:xfrm>
            <a:off x="6174067" y="0"/>
            <a:ext cx="6018000" cy="689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 name="Google Shape;66;g126830fcee8_2_59"/>
          <p:cNvSpPr txBox="1"/>
          <p:nvPr>
            <p:ph idx="1" type="body"/>
          </p:nvPr>
        </p:nvSpPr>
        <p:spPr>
          <a:xfrm>
            <a:off x="6713533" y="677967"/>
            <a:ext cx="5116000" cy="5869600"/>
          </a:xfrm>
          <a:prstGeom prst="rect">
            <a:avLst/>
          </a:prstGeom>
          <a:noFill/>
          <a:ln>
            <a:noFill/>
          </a:ln>
        </p:spPr>
        <p:txBody>
          <a:bodyPr anchorCtr="0" anchor="ctr" bIns="121900" lIns="121900" spcFirstLastPara="1" rIns="121900" wrap="square" tIns="121900">
            <a:noAutofit/>
          </a:bodyPr>
          <a:lstStyle>
            <a:lvl1pPr indent="-228600" lvl="0" marL="457200" marR="0" algn="l">
              <a:lnSpc>
                <a:spcPct val="115000"/>
              </a:lnSpc>
              <a:spcBef>
                <a:spcPts val="0"/>
              </a:spcBef>
              <a:spcAft>
                <a:spcPts val="0"/>
              </a:spcAft>
              <a:buClr>
                <a:schemeClr val="lt1"/>
              </a:buClr>
              <a:buSzPts val="1900"/>
              <a:buFont typeface="Arial"/>
              <a:buNone/>
              <a:defRPr b="0" i="0" sz="2400" u="none" cap="none" strike="noStrike">
                <a:solidFill>
                  <a:schemeClr val="lt1"/>
                </a:solidFill>
                <a:latin typeface="Arial"/>
                <a:ea typeface="Arial"/>
                <a:cs typeface="Arial"/>
                <a:sym typeface="Arial"/>
              </a:defRPr>
            </a:lvl1pPr>
            <a:lvl2pPr indent="-228600" lvl="1" marL="9144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2pPr>
            <a:lvl3pPr indent="-228600" lvl="2" marL="13716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3pPr>
            <a:lvl4pPr indent="-228600" lvl="3" marL="18288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4pPr>
            <a:lvl5pPr indent="-228600" lvl="4" marL="22860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5pPr>
            <a:lvl6pPr indent="-228600" lvl="5" marL="27432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6pPr>
            <a:lvl7pPr indent="-228600" lvl="6" marL="32004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7pPr>
            <a:lvl8pPr indent="-228600" lvl="7" marL="36576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8pPr>
            <a:lvl9pPr indent="-228600" lvl="8" marL="4114800" marR="0" algn="l">
              <a:lnSpc>
                <a:spcPct val="115000"/>
              </a:lnSpc>
              <a:spcBef>
                <a:spcPts val="2100"/>
              </a:spcBef>
              <a:spcAft>
                <a:spcPts val="2100"/>
              </a:spcAft>
              <a:buClr>
                <a:schemeClr val="lt1"/>
              </a:buClr>
              <a:buSzPts val="1900"/>
              <a:buFont typeface="Arial"/>
              <a:buNone/>
              <a:defRPr b="0" i="0" sz="1900" u="none" cap="none" strike="noStrike">
                <a:solidFill>
                  <a:schemeClr val="lt1"/>
                </a:solidFill>
                <a:latin typeface="Arial"/>
                <a:ea typeface="Arial"/>
                <a:cs typeface="Arial"/>
                <a:sym typeface="Arial"/>
              </a:defRPr>
            </a:lvl9pPr>
          </a:lstStyle>
          <a:p/>
        </p:txBody>
      </p:sp>
      <p:sp>
        <p:nvSpPr>
          <p:cNvPr id="67" name="Google Shape;67;g126830fcee8_2_59"/>
          <p:cNvSpPr txBox="1"/>
          <p:nvPr>
            <p:ph type="title"/>
          </p:nvPr>
        </p:nvSpPr>
        <p:spPr>
          <a:xfrm>
            <a:off x="438108" y="305885"/>
            <a:ext cx="5116000" cy="7636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4000"/>
              <a:buFont typeface="Arial"/>
              <a:buNone/>
              <a:defRPr b="1" sz="4000">
                <a:solidFill>
                  <a:schemeClr val="dk1"/>
                </a:solidFill>
              </a:defRPr>
            </a:lvl2pPr>
            <a:lvl3pPr lvl="2" algn="l">
              <a:lnSpc>
                <a:spcPct val="100000"/>
              </a:lnSpc>
              <a:spcBef>
                <a:spcPts val="0"/>
              </a:spcBef>
              <a:spcAft>
                <a:spcPts val="0"/>
              </a:spcAft>
              <a:buClr>
                <a:schemeClr val="dk1"/>
              </a:buClr>
              <a:buSzPts val="4000"/>
              <a:buFont typeface="Arial"/>
              <a:buNone/>
              <a:defRPr b="1" sz="4000">
                <a:solidFill>
                  <a:schemeClr val="dk1"/>
                </a:solidFill>
              </a:defRPr>
            </a:lvl3pPr>
            <a:lvl4pPr lvl="3" algn="l">
              <a:lnSpc>
                <a:spcPct val="100000"/>
              </a:lnSpc>
              <a:spcBef>
                <a:spcPts val="0"/>
              </a:spcBef>
              <a:spcAft>
                <a:spcPts val="0"/>
              </a:spcAft>
              <a:buClr>
                <a:schemeClr val="dk1"/>
              </a:buClr>
              <a:buSzPts val="4000"/>
              <a:buFont typeface="Arial"/>
              <a:buNone/>
              <a:defRPr b="1" sz="4000">
                <a:solidFill>
                  <a:schemeClr val="dk1"/>
                </a:solidFill>
              </a:defRPr>
            </a:lvl4pPr>
            <a:lvl5pPr lvl="4" algn="l">
              <a:lnSpc>
                <a:spcPct val="100000"/>
              </a:lnSpc>
              <a:spcBef>
                <a:spcPts val="0"/>
              </a:spcBef>
              <a:spcAft>
                <a:spcPts val="0"/>
              </a:spcAft>
              <a:buClr>
                <a:schemeClr val="dk1"/>
              </a:buClr>
              <a:buSzPts val="4000"/>
              <a:buFont typeface="Arial"/>
              <a:buNone/>
              <a:defRPr b="1" sz="4000">
                <a:solidFill>
                  <a:schemeClr val="dk1"/>
                </a:solidFill>
              </a:defRPr>
            </a:lvl5pPr>
            <a:lvl6pPr lvl="5" algn="l">
              <a:lnSpc>
                <a:spcPct val="100000"/>
              </a:lnSpc>
              <a:spcBef>
                <a:spcPts val="0"/>
              </a:spcBef>
              <a:spcAft>
                <a:spcPts val="0"/>
              </a:spcAft>
              <a:buClr>
                <a:schemeClr val="dk1"/>
              </a:buClr>
              <a:buSzPts val="4000"/>
              <a:buFont typeface="Arial"/>
              <a:buNone/>
              <a:defRPr b="1" sz="4000">
                <a:solidFill>
                  <a:schemeClr val="dk1"/>
                </a:solidFill>
              </a:defRPr>
            </a:lvl6pPr>
            <a:lvl7pPr lvl="6" algn="l">
              <a:lnSpc>
                <a:spcPct val="100000"/>
              </a:lnSpc>
              <a:spcBef>
                <a:spcPts val="0"/>
              </a:spcBef>
              <a:spcAft>
                <a:spcPts val="0"/>
              </a:spcAft>
              <a:buClr>
                <a:schemeClr val="dk1"/>
              </a:buClr>
              <a:buSzPts val="4000"/>
              <a:buFont typeface="Arial"/>
              <a:buNone/>
              <a:defRPr b="1" sz="4000">
                <a:solidFill>
                  <a:schemeClr val="dk1"/>
                </a:solidFill>
              </a:defRPr>
            </a:lvl7pPr>
            <a:lvl8pPr lvl="7" algn="l">
              <a:lnSpc>
                <a:spcPct val="100000"/>
              </a:lnSpc>
              <a:spcBef>
                <a:spcPts val="0"/>
              </a:spcBef>
              <a:spcAft>
                <a:spcPts val="0"/>
              </a:spcAft>
              <a:buClr>
                <a:schemeClr val="dk1"/>
              </a:buClr>
              <a:buSzPts val="4000"/>
              <a:buFont typeface="Arial"/>
              <a:buNone/>
              <a:defRPr b="1" sz="4000">
                <a:solidFill>
                  <a:schemeClr val="dk1"/>
                </a:solidFill>
              </a:defRPr>
            </a:lvl8pPr>
            <a:lvl9pPr lvl="8" algn="l">
              <a:lnSpc>
                <a:spcPct val="100000"/>
              </a:lnSpc>
              <a:spcBef>
                <a:spcPts val="0"/>
              </a:spcBef>
              <a:spcAft>
                <a:spcPts val="0"/>
              </a:spcAft>
              <a:buClr>
                <a:schemeClr val="dk1"/>
              </a:buClr>
              <a:buSzPts val="4000"/>
              <a:buFont typeface="Arial"/>
              <a:buNone/>
              <a:defRPr b="1" sz="40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1" name="Google Shape;8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Gold section Intro">
  <p:cSld name="Gold chapter break or bold statement gold">
    <p:bg>
      <p:bgPr>
        <a:solidFill>
          <a:schemeClr val="accent1"/>
        </a:solidFill>
      </p:bgPr>
    </p:bg>
    <p:spTree>
      <p:nvGrpSpPr>
        <p:cNvPr id="12" name="Shape 12"/>
        <p:cNvGrpSpPr/>
        <p:nvPr/>
      </p:nvGrpSpPr>
      <p:grpSpPr>
        <a:xfrm>
          <a:off x="0" y="0"/>
          <a:ext cx="0" cy="0"/>
          <a:chOff x="0" y="0"/>
          <a:chExt cx="0" cy="0"/>
        </a:xfrm>
      </p:grpSpPr>
      <p:sp>
        <p:nvSpPr>
          <p:cNvPr id="13" name="Google Shape;13;g126830fcee8_2_11"/>
          <p:cNvSpPr txBox="1"/>
          <p:nvPr>
            <p:ph type="title"/>
          </p:nvPr>
        </p:nvSpPr>
        <p:spPr>
          <a:xfrm>
            <a:off x="415600" y="304800"/>
            <a:ext cx="8328400" cy="6248400"/>
          </a:xfrm>
          <a:prstGeom prst="rect">
            <a:avLst/>
          </a:prstGeom>
          <a:noFill/>
          <a:ln>
            <a:noFill/>
          </a:ln>
        </p:spPr>
        <p:txBody>
          <a:bodyPr anchorCtr="0" anchor="ctr" bIns="121900" lIns="121900" spcFirstLastPara="1" rIns="121900" wrap="square" tIns="121900">
            <a:noAutofit/>
          </a:bodyPr>
          <a:lstStyle>
            <a:lvl1pPr lvl="0" marR="0" algn="l">
              <a:lnSpc>
                <a:spcPct val="90000"/>
              </a:lnSpc>
              <a:spcBef>
                <a:spcPts val="0"/>
              </a:spcBef>
              <a:spcAft>
                <a:spcPts val="0"/>
              </a:spcAft>
              <a:buClr>
                <a:schemeClr val="dk1"/>
              </a:buClr>
              <a:buSzPts val="8000"/>
              <a:buFont typeface="Arial"/>
              <a:buNone/>
              <a:defRPr b="1" i="0" sz="80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900"/>
              <a:buFont typeface="Arial"/>
              <a:buNone/>
              <a:defRPr b="1" sz="8300">
                <a:solidFill>
                  <a:schemeClr val="dk1"/>
                </a:solidFill>
              </a:defRPr>
            </a:lvl2pPr>
            <a:lvl3pPr lvl="2" algn="l">
              <a:lnSpc>
                <a:spcPct val="100000"/>
              </a:lnSpc>
              <a:spcBef>
                <a:spcPts val="0"/>
              </a:spcBef>
              <a:spcAft>
                <a:spcPts val="0"/>
              </a:spcAft>
              <a:buClr>
                <a:schemeClr val="dk1"/>
              </a:buClr>
              <a:buSzPts val="1900"/>
              <a:buFont typeface="Arial"/>
              <a:buNone/>
              <a:defRPr b="1" sz="8300">
                <a:solidFill>
                  <a:schemeClr val="dk1"/>
                </a:solidFill>
              </a:defRPr>
            </a:lvl3pPr>
            <a:lvl4pPr lvl="3" algn="l">
              <a:lnSpc>
                <a:spcPct val="100000"/>
              </a:lnSpc>
              <a:spcBef>
                <a:spcPts val="0"/>
              </a:spcBef>
              <a:spcAft>
                <a:spcPts val="0"/>
              </a:spcAft>
              <a:buClr>
                <a:schemeClr val="dk1"/>
              </a:buClr>
              <a:buSzPts val="1900"/>
              <a:buFont typeface="Arial"/>
              <a:buNone/>
              <a:defRPr b="1" sz="8300">
                <a:solidFill>
                  <a:schemeClr val="dk1"/>
                </a:solidFill>
              </a:defRPr>
            </a:lvl4pPr>
            <a:lvl5pPr lvl="4" algn="l">
              <a:lnSpc>
                <a:spcPct val="100000"/>
              </a:lnSpc>
              <a:spcBef>
                <a:spcPts val="0"/>
              </a:spcBef>
              <a:spcAft>
                <a:spcPts val="0"/>
              </a:spcAft>
              <a:buClr>
                <a:schemeClr val="dk1"/>
              </a:buClr>
              <a:buSzPts val="1900"/>
              <a:buFont typeface="Arial"/>
              <a:buNone/>
              <a:defRPr b="1" sz="8300">
                <a:solidFill>
                  <a:schemeClr val="dk1"/>
                </a:solidFill>
              </a:defRPr>
            </a:lvl5pPr>
            <a:lvl6pPr lvl="5" algn="l">
              <a:lnSpc>
                <a:spcPct val="100000"/>
              </a:lnSpc>
              <a:spcBef>
                <a:spcPts val="0"/>
              </a:spcBef>
              <a:spcAft>
                <a:spcPts val="0"/>
              </a:spcAft>
              <a:buClr>
                <a:schemeClr val="dk1"/>
              </a:buClr>
              <a:buSzPts val="1900"/>
              <a:buFont typeface="Arial"/>
              <a:buNone/>
              <a:defRPr b="1" sz="8300">
                <a:solidFill>
                  <a:schemeClr val="dk1"/>
                </a:solidFill>
              </a:defRPr>
            </a:lvl6pPr>
            <a:lvl7pPr lvl="6" algn="l">
              <a:lnSpc>
                <a:spcPct val="100000"/>
              </a:lnSpc>
              <a:spcBef>
                <a:spcPts val="0"/>
              </a:spcBef>
              <a:spcAft>
                <a:spcPts val="0"/>
              </a:spcAft>
              <a:buClr>
                <a:schemeClr val="dk1"/>
              </a:buClr>
              <a:buSzPts val="1900"/>
              <a:buFont typeface="Arial"/>
              <a:buNone/>
              <a:defRPr b="1" sz="8300">
                <a:solidFill>
                  <a:schemeClr val="dk1"/>
                </a:solidFill>
              </a:defRPr>
            </a:lvl7pPr>
            <a:lvl8pPr lvl="7" algn="l">
              <a:lnSpc>
                <a:spcPct val="100000"/>
              </a:lnSpc>
              <a:spcBef>
                <a:spcPts val="0"/>
              </a:spcBef>
              <a:spcAft>
                <a:spcPts val="0"/>
              </a:spcAft>
              <a:buClr>
                <a:schemeClr val="dk1"/>
              </a:buClr>
              <a:buSzPts val="1900"/>
              <a:buFont typeface="Arial"/>
              <a:buNone/>
              <a:defRPr b="1" sz="8300">
                <a:solidFill>
                  <a:schemeClr val="dk1"/>
                </a:solidFill>
              </a:defRPr>
            </a:lvl8pPr>
            <a:lvl9pPr lvl="8" algn="l">
              <a:lnSpc>
                <a:spcPct val="100000"/>
              </a:lnSpc>
              <a:spcBef>
                <a:spcPts val="0"/>
              </a:spcBef>
              <a:spcAft>
                <a:spcPts val="0"/>
              </a:spcAft>
              <a:buClr>
                <a:schemeClr val="dk1"/>
              </a:buClr>
              <a:buSzPts val="1900"/>
              <a:buFont typeface="Arial"/>
              <a:buNone/>
              <a:defRPr b="1" sz="8300">
                <a:solidFill>
                  <a:schemeClr val="dk1"/>
                </a:solidFill>
              </a:defRPr>
            </a:lvl9pPr>
          </a:lstStyle>
          <a:p/>
        </p:txBody>
      </p:sp>
      <p:pic>
        <p:nvPicPr>
          <p:cNvPr descr="ASU_Horiz_RGB_Digital_MaroonGold.png" id="14" name="Google Shape;14;g126830fcee8_2_11"/>
          <p:cNvPicPr preferRelativeResize="0"/>
          <p:nvPr/>
        </p:nvPicPr>
        <p:blipFill rotWithShape="1">
          <a:blip r:embed="rId2">
            <a:alphaModFix/>
          </a:blip>
          <a:srcRect b="0" l="0" r="57818" t="0"/>
          <a:stretch/>
        </p:blipFill>
        <p:spPr>
          <a:xfrm>
            <a:off x="10100195" y="5557468"/>
            <a:ext cx="1659933" cy="10922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3" name="Google Shape;93;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sp>
        <p:nvSpPr>
          <p:cNvPr id="97" name="Google Shape;97;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3" name="Shape 103"/>
        <p:cNvGrpSpPr/>
        <p:nvPr/>
      </p:nvGrpSpPr>
      <p:grpSpPr>
        <a:xfrm>
          <a:off x="0" y="0"/>
          <a:ext cx="0" cy="0"/>
          <a:chOff x="0" y="0"/>
          <a:chExt cx="0" cy="0"/>
        </a:xfrm>
      </p:grpSpPr>
      <p:sp>
        <p:nvSpPr>
          <p:cNvPr id="104" name="Google Shape;104;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6" name="Google Shape;106;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8" name="Google Shape;108;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 name="Shape 117"/>
        <p:cNvGrpSpPr/>
        <p:nvPr/>
      </p:nvGrpSpPr>
      <p:grpSpPr>
        <a:xfrm>
          <a:off x="0" y="0"/>
          <a:ext cx="0" cy="0"/>
          <a:chOff x="0" y="0"/>
          <a:chExt cx="0" cy="0"/>
        </a:xfrm>
      </p:grpSpPr>
      <p:sp>
        <p:nvSpPr>
          <p:cNvPr id="118" name="Google Shape;118;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0" name="Google Shape;120;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 name="Google Shape;12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4" name="Shape 124"/>
        <p:cNvGrpSpPr/>
        <p:nvPr/>
      </p:nvGrpSpPr>
      <p:grpSpPr>
        <a:xfrm>
          <a:off x="0" y="0"/>
          <a:ext cx="0" cy="0"/>
          <a:chOff x="0" y="0"/>
          <a:chExt cx="0" cy="0"/>
        </a:xfrm>
      </p:grpSpPr>
      <p:sp>
        <p:nvSpPr>
          <p:cNvPr id="125" name="Google Shape;125;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5"/>
          <p:cNvSpPr/>
          <p:nvPr>
            <p:ph idx="2" type="pic"/>
          </p:nvPr>
        </p:nvSpPr>
        <p:spPr>
          <a:xfrm>
            <a:off x="5183188" y="987425"/>
            <a:ext cx="6172200" cy="4873625"/>
          </a:xfrm>
          <a:prstGeom prst="rect">
            <a:avLst/>
          </a:prstGeom>
          <a:noFill/>
          <a:ln>
            <a:noFill/>
          </a:ln>
        </p:spPr>
      </p:sp>
      <p:sp>
        <p:nvSpPr>
          <p:cNvPr id="127" name="Google Shape;127;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8" name="Google Shape;12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text  1 black background">
  <p:cSld name="1_19 Headline with text 1">
    <p:bg>
      <p:bgPr>
        <a:solidFill>
          <a:schemeClr val="dk1"/>
        </a:solidFill>
      </p:bgPr>
    </p:bg>
    <p:spTree>
      <p:nvGrpSpPr>
        <p:cNvPr id="143" name="Shape 143"/>
        <p:cNvGrpSpPr/>
        <p:nvPr/>
      </p:nvGrpSpPr>
      <p:grpSpPr>
        <a:xfrm>
          <a:off x="0" y="0"/>
          <a:ext cx="0" cy="0"/>
          <a:chOff x="0" y="0"/>
          <a:chExt cx="0" cy="0"/>
        </a:xfrm>
      </p:grpSpPr>
      <p:sp>
        <p:nvSpPr>
          <p:cNvPr id="144" name="Google Shape;144;g13c96d0757a_0_103"/>
          <p:cNvSpPr txBox="1"/>
          <p:nvPr>
            <p:ph idx="1" type="body"/>
          </p:nvPr>
        </p:nvSpPr>
        <p:spPr>
          <a:xfrm>
            <a:off x="569500" y="1606433"/>
            <a:ext cx="10273200" cy="42687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15000"/>
              </a:lnSpc>
              <a:spcBef>
                <a:spcPts val="0"/>
              </a:spcBef>
              <a:spcAft>
                <a:spcPts val="0"/>
              </a:spcAft>
              <a:buClr>
                <a:srgbClr val="000000"/>
              </a:buClr>
              <a:buSzPts val="1900"/>
              <a:buFont typeface="Arial"/>
              <a:buNone/>
              <a:defRPr b="0" i="0" sz="2700" u="none" cap="none" strike="noStrike">
                <a:solidFill>
                  <a:schemeClr val="lt1"/>
                </a:solidFill>
                <a:latin typeface="Arial"/>
                <a:ea typeface="Arial"/>
                <a:cs typeface="Arial"/>
                <a:sym typeface="Arial"/>
              </a:defRPr>
            </a:lvl1pPr>
            <a:lvl2pPr indent="-228600" lvl="1" marL="914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145" name="Google Shape;145;g13c96d0757a_0_103"/>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accent1"/>
                </a:solidFill>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3700">
                <a:solidFill>
                  <a:schemeClr val="dk1"/>
                </a:solidFill>
              </a:defRPr>
            </a:lvl2pPr>
            <a:lvl3pPr lvl="2" rtl="0" algn="l">
              <a:lnSpc>
                <a:spcPct val="100000"/>
              </a:lnSpc>
              <a:spcBef>
                <a:spcPts val="0"/>
              </a:spcBef>
              <a:spcAft>
                <a:spcPts val="0"/>
              </a:spcAft>
              <a:buClr>
                <a:schemeClr val="dk1"/>
              </a:buClr>
              <a:buSzPts val="1900"/>
              <a:buFont typeface="Arial"/>
              <a:buNone/>
              <a:defRPr b="1" sz="3700">
                <a:solidFill>
                  <a:schemeClr val="dk1"/>
                </a:solidFill>
              </a:defRPr>
            </a:lvl3pPr>
            <a:lvl4pPr lvl="3" rtl="0" algn="l">
              <a:lnSpc>
                <a:spcPct val="100000"/>
              </a:lnSpc>
              <a:spcBef>
                <a:spcPts val="0"/>
              </a:spcBef>
              <a:spcAft>
                <a:spcPts val="0"/>
              </a:spcAft>
              <a:buClr>
                <a:schemeClr val="dk1"/>
              </a:buClr>
              <a:buSzPts val="1900"/>
              <a:buFont typeface="Arial"/>
              <a:buNone/>
              <a:defRPr b="1" sz="3700">
                <a:solidFill>
                  <a:schemeClr val="dk1"/>
                </a:solidFill>
              </a:defRPr>
            </a:lvl4pPr>
            <a:lvl5pPr lvl="4" rtl="0" algn="l">
              <a:lnSpc>
                <a:spcPct val="100000"/>
              </a:lnSpc>
              <a:spcBef>
                <a:spcPts val="0"/>
              </a:spcBef>
              <a:spcAft>
                <a:spcPts val="0"/>
              </a:spcAft>
              <a:buClr>
                <a:schemeClr val="dk1"/>
              </a:buClr>
              <a:buSzPts val="1900"/>
              <a:buFont typeface="Arial"/>
              <a:buNone/>
              <a:defRPr b="1" sz="3700">
                <a:solidFill>
                  <a:schemeClr val="dk1"/>
                </a:solidFill>
              </a:defRPr>
            </a:lvl5pPr>
            <a:lvl6pPr lvl="5" rtl="0" algn="l">
              <a:lnSpc>
                <a:spcPct val="100000"/>
              </a:lnSpc>
              <a:spcBef>
                <a:spcPts val="0"/>
              </a:spcBef>
              <a:spcAft>
                <a:spcPts val="0"/>
              </a:spcAft>
              <a:buClr>
                <a:schemeClr val="dk1"/>
              </a:buClr>
              <a:buSzPts val="1900"/>
              <a:buFont typeface="Arial"/>
              <a:buNone/>
              <a:defRPr b="1" sz="3700">
                <a:solidFill>
                  <a:schemeClr val="dk1"/>
                </a:solidFill>
              </a:defRPr>
            </a:lvl6pPr>
            <a:lvl7pPr lvl="6" rtl="0" algn="l">
              <a:lnSpc>
                <a:spcPct val="100000"/>
              </a:lnSpc>
              <a:spcBef>
                <a:spcPts val="0"/>
              </a:spcBef>
              <a:spcAft>
                <a:spcPts val="0"/>
              </a:spcAft>
              <a:buClr>
                <a:schemeClr val="dk1"/>
              </a:buClr>
              <a:buSzPts val="1900"/>
              <a:buFont typeface="Arial"/>
              <a:buNone/>
              <a:defRPr b="1" sz="3700">
                <a:solidFill>
                  <a:schemeClr val="dk1"/>
                </a:solidFill>
              </a:defRPr>
            </a:lvl7pPr>
            <a:lvl8pPr lvl="7" rtl="0" algn="l">
              <a:lnSpc>
                <a:spcPct val="100000"/>
              </a:lnSpc>
              <a:spcBef>
                <a:spcPts val="0"/>
              </a:spcBef>
              <a:spcAft>
                <a:spcPts val="0"/>
              </a:spcAft>
              <a:buClr>
                <a:schemeClr val="dk1"/>
              </a:buClr>
              <a:buSzPts val="1900"/>
              <a:buFont typeface="Arial"/>
              <a:buNone/>
              <a:defRPr b="1" sz="3700">
                <a:solidFill>
                  <a:schemeClr val="dk1"/>
                </a:solidFill>
              </a:defRPr>
            </a:lvl8pPr>
            <a:lvl9pPr lvl="8" rtl="0" algn="l">
              <a:lnSpc>
                <a:spcPct val="100000"/>
              </a:lnSpc>
              <a:spcBef>
                <a:spcPts val="0"/>
              </a:spcBef>
              <a:spcAft>
                <a:spcPts val="0"/>
              </a:spcAft>
              <a:buClr>
                <a:schemeClr val="dk1"/>
              </a:buClr>
              <a:buSzPts val="1900"/>
              <a:buFont typeface="Arial"/>
              <a:buNone/>
              <a:defRPr b="1" sz="37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plus white horizontal block  and gold heading">
  <p:cSld name="CUSTOM_2_1_1">
    <p:spTree>
      <p:nvGrpSpPr>
        <p:cNvPr id="15" name="Shape 15"/>
        <p:cNvGrpSpPr/>
        <p:nvPr/>
      </p:nvGrpSpPr>
      <p:grpSpPr>
        <a:xfrm>
          <a:off x="0" y="0"/>
          <a:ext cx="0" cy="0"/>
          <a:chOff x="0" y="0"/>
          <a:chExt cx="0" cy="0"/>
        </a:xfrm>
      </p:grpSpPr>
      <p:sp>
        <p:nvSpPr>
          <p:cNvPr id="16" name="Google Shape;16;g126830fcee8_2_7"/>
          <p:cNvSpPr/>
          <p:nvPr/>
        </p:nvSpPr>
        <p:spPr>
          <a:xfrm>
            <a:off x="-12800" y="-53667"/>
            <a:ext cx="12348000" cy="24004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 name="Google Shape;17;g126830fcee8_2_7"/>
          <p:cNvSpPr txBox="1"/>
          <p:nvPr>
            <p:ph type="title"/>
          </p:nvPr>
        </p:nvSpPr>
        <p:spPr>
          <a:xfrm>
            <a:off x="415600" y="304800"/>
            <a:ext cx="11360800" cy="7636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chemeClr val="lt1"/>
                </a:highlight>
                <a:latin typeface="Arial"/>
                <a:ea typeface="Arial"/>
                <a:cs typeface="Arial"/>
                <a:sym typeface="Arial"/>
              </a:defRPr>
            </a:lvl1pPr>
            <a:lvl2pPr lvl="1" algn="l">
              <a:lnSpc>
                <a:spcPct val="100000"/>
              </a:lnSpc>
              <a:spcBef>
                <a:spcPts val="0"/>
              </a:spcBef>
              <a:spcAft>
                <a:spcPts val="0"/>
              </a:spcAft>
              <a:buClr>
                <a:schemeClr val="dk1"/>
              </a:buClr>
              <a:buSzPts val="1900"/>
              <a:buFont typeface="Arial"/>
              <a:buNone/>
              <a:defRPr b="1" sz="3700">
                <a:solidFill>
                  <a:schemeClr val="dk1"/>
                </a:solidFill>
              </a:defRPr>
            </a:lvl2pPr>
            <a:lvl3pPr lvl="2" algn="l">
              <a:lnSpc>
                <a:spcPct val="100000"/>
              </a:lnSpc>
              <a:spcBef>
                <a:spcPts val="0"/>
              </a:spcBef>
              <a:spcAft>
                <a:spcPts val="0"/>
              </a:spcAft>
              <a:buClr>
                <a:schemeClr val="dk1"/>
              </a:buClr>
              <a:buSzPts val="1900"/>
              <a:buFont typeface="Arial"/>
              <a:buNone/>
              <a:defRPr b="1" sz="3700">
                <a:solidFill>
                  <a:schemeClr val="dk1"/>
                </a:solidFill>
              </a:defRPr>
            </a:lvl3pPr>
            <a:lvl4pPr lvl="3" algn="l">
              <a:lnSpc>
                <a:spcPct val="100000"/>
              </a:lnSpc>
              <a:spcBef>
                <a:spcPts val="0"/>
              </a:spcBef>
              <a:spcAft>
                <a:spcPts val="0"/>
              </a:spcAft>
              <a:buClr>
                <a:schemeClr val="dk1"/>
              </a:buClr>
              <a:buSzPts val="1900"/>
              <a:buFont typeface="Arial"/>
              <a:buNone/>
              <a:defRPr b="1" sz="3700">
                <a:solidFill>
                  <a:schemeClr val="dk1"/>
                </a:solidFill>
              </a:defRPr>
            </a:lvl4pPr>
            <a:lvl5pPr lvl="4" algn="l">
              <a:lnSpc>
                <a:spcPct val="100000"/>
              </a:lnSpc>
              <a:spcBef>
                <a:spcPts val="0"/>
              </a:spcBef>
              <a:spcAft>
                <a:spcPts val="0"/>
              </a:spcAft>
              <a:buClr>
                <a:schemeClr val="dk1"/>
              </a:buClr>
              <a:buSzPts val="1900"/>
              <a:buFont typeface="Arial"/>
              <a:buNone/>
              <a:defRPr b="1" sz="3700">
                <a:solidFill>
                  <a:schemeClr val="dk1"/>
                </a:solidFill>
              </a:defRPr>
            </a:lvl5pPr>
            <a:lvl6pPr lvl="5" algn="l">
              <a:lnSpc>
                <a:spcPct val="100000"/>
              </a:lnSpc>
              <a:spcBef>
                <a:spcPts val="0"/>
              </a:spcBef>
              <a:spcAft>
                <a:spcPts val="0"/>
              </a:spcAft>
              <a:buClr>
                <a:schemeClr val="dk1"/>
              </a:buClr>
              <a:buSzPts val="1900"/>
              <a:buFont typeface="Arial"/>
              <a:buNone/>
              <a:defRPr b="1" sz="3700">
                <a:solidFill>
                  <a:schemeClr val="dk1"/>
                </a:solidFill>
              </a:defRPr>
            </a:lvl6pPr>
            <a:lvl7pPr lvl="6" algn="l">
              <a:lnSpc>
                <a:spcPct val="100000"/>
              </a:lnSpc>
              <a:spcBef>
                <a:spcPts val="0"/>
              </a:spcBef>
              <a:spcAft>
                <a:spcPts val="0"/>
              </a:spcAft>
              <a:buClr>
                <a:schemeClr val="dk1"/>
              </a:buClr>
              <a:buSzPts val="1900"/>
              <a:buFont typeface="Arial"/>
              <a:buNone/>
              <a:defRPr b="1" sz="3700">
                <a:solidFill>
                  <a:schemeClr val="dk1"/>
                </a:solidFill>
              </a:defRPr>
            </a:lvl7pPr>
            <a:lvl8pPr lvl="7" algn="l">
              <a:lnSpc>
                <a:spcPct val="100000"/>
              </a:lnSpc>
              <a:spcBef>
                <a:spcPts val="0"/>
              </a:spcBef>
              <a:spcAft>
                <a:spcPts val="0"/>
              </a:spcAft>
              <a:buClr>
                <a:schemeClr val="dk1"/>
              </a:buClr>
              <a:buSzPts val="1900"/>
              <a:buFont typeface="Arial"/>
              <a:buNone/>
              <a:defRPr b="1" sz="3700">
                <a:solidFill>
                  <a:schemeClr val="dk1"/>
                </a:solidFill>
              </a:defRPr>
            </a:lvl8pPr>
            <a:lvl9pPr lvl="8" algn="l">
              <a:lnSpc>
                <a:spcPct val="100000"/>
              </a:lnSpc>
              <a:spcBef>
                <a:spcPts val="0"/>
              </a:spcBef>
              <a:spcAft>
                <a:spcPts val="0"/>
              </a:spcAft>
              <a:buClr>
                <a:schemeClr val="dk1"/>
              </a:buClr>
              <a:buSzPts val="1900"/>
              <a:buFont typeface="Arial"/>
              <a:buNone/>
              <a:defRPr b="1" sz="3700">
                <a:solidFill>
                  <a:schemeClr val="dk1"/>
                </a:solidFill>
              </a:defRPr>
            </a:lvl9pPr>
          </a:lstStyle>
          <a:p/>
        </p:txBody>
      </p:sp>
      <p:pic>
        <p:nvPicPr>
          <p:cNvPr descr="ASU_Horiz_RGB_Digital_MaroonGold.png" id="18" name="Google Shape;18;g126830fcee8_2_7"/>
          <p:cNvPicPr preferRelativeResize="0"/>
          <p:nvPr/>
        </p:nvPicPr>
        <p:blipFill rotWithShape="1">
          <a:blip r:embed="rId2">
            <a:alphaModFix/>
          </a:blip>
          <a:srcRect b="0" l="0" r="57818" t="0"/>
          <a:stretch/>
        </p:blipFill>
        <p:spPr>
          <a:xfrm>
            <a:off x="10100195" y="5557468"/>
            <a:ext cx="1659933" cy="10922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Left headline with text and subheading">
  <p:cSld name="1_19 ">
    <p:spTree>
      <p:nvGrpSpPr>
        <p:cNvPr id="150" name="Shape 150"/>
        <p:cNvGrpSpPr/>
        <p:nvPr/>
      </p:nvGrpSpPr>
      <p:grpSpPr>
        <a:xfrm>
          <a:off x="0" y="0"/>
          <a:ext cx="0" cy="0"/>
          <a:chOff x="0" y="0"/>
          <a:chExt cx="0" cy="0"/>
        </a:xfrm>
      </p:grpSpPr>
      <p:sp>
        <p:nvSpPr>
          <p:cNvPr id="151" name="Google Shape;151;g13c072abfb6_5_957"/>
          <p:cNvSpPr txBox="1"/>
          <p:nvPr>
            <p:ph type="title"/>
          </p:nvPr>
        </p:nvSpPr>
        <p:spPr>
          <a:xfrm>
            <a:off x="415607" y="304667"/>
            <a:ext cx="4505100" cy="763500"/>
          </a:xfrm>
          <a:prstGeom prst="rect">
            <a:avLst/>
          </a:prstGeom>
          <a:noFill/>
          <a:ln>
            <a:noFill/>
          </a:ln>
        </p:spPr>
        <p:txBody>
          <a:bodyPr anchorCtr="0" anchor="t" bIns="121900" lIns="121900" spcFirstLastPara="1" rIns="121900" wrap="square" tIns="121900">
            <a:noAutofit/>
          </a:bodyPr>
          <a:lstStyle>
            <a:lvl1pPr lvl="0" marR="0" rtl="0" algn="l">
              <a:lnSpc>
                <a:spcPct val="9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rtl="0" algn="l">
              <a:lnSpc>
                <a:spcPct val="90000"/>
              </a:lnSpc>
              <a:spcBef>
                <a:spcPts val="0"/>
              </a:spcBef>
              <a:spcAft>
                <a:spcPts val="0"/>
              </a:spcAft>
              <a:buClr>
                <a:schemeClr val="dk1"/>
              </a:buClr>
              <a:buSzPts val="1900"/>
              <a:buFont typeface="Arial"/>
              <a:buNone/>
              <a:defRPr b="1" sz="3700">
                <a:solidFill>
                  <a:schemeClr val="dk1"/>
                </a:solidFill>
              </a:defRPr>
            </a:lvl2pPr>
            <a:lvl3pPr lvl="2" rtl="0" algn="l">
              <a:lnSpc>
                <a:spcPct val="90000"/>
              </a:lnSpc>
              <a:spcBef>
                <a:spcPts val="0"/>
              </a:spcBef>
              <a:spcAft>
                <a:spcPts val="0"/>
              </a:spcAft>
              <a:buClr>
                <a:schemeClr val="dk1"/>
              </a:buClr>
              <a:buSzPts val="1900"/>
              <a:buFont typeface="Arial"/>
              <a:buNone/>
              <a:defRPr b="1" sz="3700">
                <a:solidFill>
                  <a:schemeClr val="dk1"/>
                </a:solidFill>
              </a:defRPr>
            </a:lvl3pPr>
            <a:lvl4pPr lvl="3" rtl="0" algn="l">
              <a:lnSpc>
                <a:spcPct val="90000"/>
              </a:lnSpc>
              <a:spcBef>
                <a:spcPts val="0"/>
              </a:spcBef>
              <a:spcAft>
                <a:spcPts val="0"/>
              </a:spcAft>
              <a:buClr>
                <a:schemeClr val="dk1"/>
              </a:buClr>
              <a:buSzPts val="1900"/>
              <a:buFont typeface="Arial"/>
              <a:buNone/>
              <a:defRPr b="1" sz="3700">
                <a:solidFill>
                  <a:schemeClr val="dk1"/>
                </a:solidFill>
              </a:defRPr>
            </a:lvl4pPr>
            <a:lvl5pPr lvl="4" rtl="0" algn="l">
              <a:lnSpc>
                <a:spcPct val="90000"/>
              </a:lnSpc>
              <a:spcBef>
                <a:spcPts val="0"/>
              </a:spcBef>
              <a:spcAft>
                <a:spcPts val="0"/>
              </a:spcAft>
              <a:buClr>
                <a:schemeClr val="dk1"/>
              </a:buClr>
              <a:buSzPts val="1900"/>
              <a:buFont typeface="Arial"/>
              <a:buNone/>
              <a:defRPr b="1" sz="3700">
                <a:solidFill>
                  <a:schemeClr val="dk1"/>
                </a:solidFill>
              </a:defRPr>
            </a:lvl5pPr>
            <a:lvl6pPr lvl="5" rtl="0" algn="l">
              <a:lnSpc>
                <a:spcPct val="90000"/>
              </a:lnSpc>
              <a:spcBef>
                <a:spcPts val="0"/>
              </a:spcBef>
              <a:spcAft>
                <a:spcPts val="0"/>
              </a:spcAft>
              <a:buClr>
                <a:schemeClr val="dk1"/>
              </a:buClr>
              <a:buSzPts val="1900"/>
              <a:buFont typeface="Arial"/>
              <a:buNone/>
              <a:defRPr b="1" sz="3700">
                <a:solidFill>
                  <a:schemeClr val="dk1"/>
                </a:solidFill>
              </a:defRPr>
            </a:lvl6pPr>
            <a:lvl7pPr lvl="6" rtl="0" algn="l">
              <a:lnSpc>
                <a:spcPct val="90000"/>
              </a:lnSpc>
              <a:spcBef>
                <a:spcPts val="0"/>
              </a:spcBef>
              <a:spcAft>
                <a:spcPts val="0"/>
              </a:spcAft>
              <a:buClr>
                <a:schemeClr val="dk1"/>
              </a:buClr>
              <a:buSzPts val="1900"/>
              <a:buFont typeface="Arial"/>
              <a:buNone/>
              <a:defRPr b="1" sz="3700">
                <a:solidFill>
                  <a:schemeClr val="dk1"/>
                </a:solidFill>
              </a:defRPr>
            </a:lvl7pPr>
            <a:lvl8pPr lvl="7" rtl="0" algn="l">
              <a:lnSpc>
                <a:spcPct val="90000"/>
              </a:lnSpc>
              <a:spcBef>
                <a:spcPts val="0"/>
              </a:spcBef>
              <a:spcAft>
                <a:spcPts val="0"/>
              </a:spcAft>
              <a:buClr>
                <a:schemeClr val="dk1"/>
              </a:buClr>
              <a:buSzPts val="1900"/>
              <a:buFont typeface="Arial"/>
              <a:buNone/>
              <a:defRPr b="1" sz="3700">
                <a:solidFill>
                  <a:schemeClr val="dk1"/>
                </a:solidFill>
              </a:defRPr>
            </a:lvl8pPr>
            <a:lvl9pPr lvl="8" rtl="0" algn="l">
              <a:lnSpc>
                <a:spcPct val="90000"/>
              </a:lnSpc>
              <a:spcBef>
                <a:spcPts val="0"/>
              </a:spcBef>
              <a:spcAft>
                <a:spcPts val="0"/>
              </a:spcAft>
              <a:buClr>
                <a:schemeClr val="dk1"/>
              </a:buClr>
              <a:buSzPts val="1900"/>
              <a:buFont typeface="Arial"/>
              <a:buNone/>
              <a:defRPr b="1" sz="3700">
                <a:solidFill>
                  <a:schemeClr val="dk1"/>
                </a:solidFill>
              </a:defRPr>
            </a:lvl9pPr>
          </a:lstStyle>
          <a:p/>
        </p:txBody>
      </p:sp>
      <p:sp>
        <p:nvSpPr>
          <p:cNvPr id="152" name="Google Shape;152;g13c072abfb6_5_957"/>
          <p:cNvSpPr txBox="1"/>
          <p:nvPr>
            <p:ph idx="1" type="body"/>
          </p:nvPr>
        </p:nvSpPr>
        <p:spPr>
          <a:xfrm>
            <a:off x="573159" y="1883884"/>
            <a:ext cx="4505100" cy="36864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plus white horizontal block  and gold heading">
  <p:cSld name="CUSTOM_2_1_1">
    <p:spTree>
      <p:nvGrpSpPr>
        <p:cNvPr id="153" name="Shape 153"/>
        <p:cNvGrpSpPr/>
        <p:nvPr/>
      </p:nvGrpSpPr>
      <p:grpSpPr>
        <a:xfrm>
          <a:off x="0" y="0"/>
          <a:ext cx="0" cy="0"/>
          <a:chOff x="0" y="0"/>
          <a:chExt cx="0" cy="0"/>
        </a:xfrm>
      </p:grpSpPr>
      <p:sp>
        <p:nvSpPr>
          <p:cNvPr id="154" name="Google Shape;154;g13c072abfb6_5_960"/>
          <p:cNvSpPr/>
          <p:nvPr/>
        </p:nvSpPr>
        <p:spPr>
          <a:xfrm>
            <a:off x="-12800" y="-53667"/>
            <a:ext cx="12348000" cy="24003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 name="Google Shape;155;g13c072abfb6_5_960"/>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chemeClr val="lt1"/>
                </a:highlight>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3700">
                <a:solidFill>
                  <a:schemeClr val="dk1"/>
                </a:solidFill>
              </a:defRPr>
            </a:lvl2pPr>
            <a:lvl3pPr lvl="2" rtl="0" algn="l">
              <a:lnSpc>
                <a:spcPct val="100000"/>
              </a:lnSpc>
              <a:spcBef>
                <a:spcPts val="0"/>
              </a:spcBef>
              <a:spcAft>
                <a:spcPts val="0"/>
              </a:spcAft>
              <a:buClr>
                <a:schemeClr val="dk1"/>
              </a:buClr>
              <a:buSzPts val="1900"/>
              <a:buFont typeface="Arial"/>
              <a:buNone/>
              <a:defRPr b="1" sz="3700">
                <a:solidFill>
                  <a:schemeClr val="dk1"/>
                </a:solidFill>
              </a:defRPr>
            </a:lvl3pPr>
            <a:lvl4pPr lvl="3" rtl="0" algn="l">
              <a:lnSpc>
                <a:spcPct val="100000"/>
              </a:lnSpc>
              <a:spcBef>
                <a:spcPts val="0"/>
              </a:spcBef>
              <a:spcAft>
                <a:spcPts val="0"/>
              </a:spcAft>
              <a:buClr>
                <a:schemeClr val="dk1"/>
              </a:buClr>
              <a:buSzPts val="1900"/>
              <a:buFont typeface="Arial"/>
              <a:buNone/>
              <a:defRPr b="1" sz="3700">
                <a:solidFill>
                  <a:schemeClr val="dk1"/>
                </a:solidFill>
              </a:defRPr>
            </a:lvl4pPr>
            <a:lvl5pPr lvl="4" rtl="0" algn="l">
              <a:lnSpc>
                <a:spcPct val="100000"/>
              </a:lnSpc>
              <a:spcBef>
                <a:spcPts val="0"/>
              </a:spcBef>
              <a:spcAft>
                <a:spcPts val="0"/>
              </a:spcAft>
              <a:buClr>
                <a:schemeClr val="dk1"/>
              </a:buClr>
              <a:buSzPts val="1900"/>
              <a:buFont typeface="Arial"/>
              <a:buNone/>
              <a:defRPr b="1" sz="3700">
                <a:solidFill>
                  <a:schemeClr val="dk1"/>
                </a:solidFill>
              </a:defRPr>
            </a:lvl5pPr>
            <a:lvl6pPr lvl="5" rtl="0" algn="l">
              <a:lnSpc>
                <a:spcPct val="100000"/>
              </a:lnSpc>
              <a:spcBef>
                <a:spcPts val="0"/>
              </a:spcBef>
              <a:spcAft>
                <a:spcPts val="0"/>
              </a:spcAft>
              <a:buClr>
                <a:schemeClr val="dk1"/>
              </a:buClr>
              <a:buSzPts val="1900"/>
              <a:buFont typeface="Arial"/>
              <a:buNone/>
              <a:defRPr b="1" sz="3700">
                <a:solidFill>
                  <a:schemeClr val="dk1"/>
                </a:solidFill>
              </a:defRPr>
            </a:lvl6pPr>
            <a:lvl7pPr lvl="6" rtl="0" algn="l">
              <a:lnSpc>
                <a:spcPct val="100000"/>
              </a:lnSpc>
              <a:spcBef>
                <a:spcPts val="0"/>
              </a:spcBef>
              <a:spcAft>
                <a:spcPts val="0"/>
              </a:spcAft>
              <a:buClr>
                <a:schemeClr val="dk1"/>
              </a:buClr>
              <a:buSzPts val="1900"/>
              <a:buFont typeface="Arial"/>
              <a:buNone/>
              <a:defRPr b="1" sz="3700">
                <a:solidFill>
                  <a:schemeClr val="dk1"/>
                </a:solidFill>
              </a:defRPr>
            </a:lvl7pPr>
            <a:lvl8pPr lvl="7" rtl="0" algn="l">
              <a:lnSpc>
                <a:spcPct val="100000"/>
              </a:lnSpc>
              <a:spcBef>
                <a:spcPts val="0"/>
              </a:spcBef>
              <a:spcAft>
                <a:spcPts val="0"/>
              </a:spcAft>
              <a:buClr>
                <a:schemeClr val="dk1"/>
              </a:buClr>
              <a:buSzPts val="1900"/>
              <a:buFont typeface="Arial"/>
              <a:buNone/>
              <a:defRPr b="1" sz="3700">
                <a:solidFill>
                  <a:schemeClr val="dk1"/>
                </a:solidFill>
              </a:defRPr>
            </a:lvl8pPr>
            <a:lvl9pPr lvl="8" rtl="0" algn="l">
              <a:lnSpc>
                <a:spcPct val="100000"/>
              </a:lnSpc>
              <a:spcBef>
                <a:spcPts val="0"/>
              </a:spcBef>
              <a:spcAft>
                <a:spcPts val="0"/>
              </a:spcAft>
              <a:buClr>
                <a:schemeClr val="dk1"/>
              </a:buClr>
              <a:buSzPts val="1900"/>
              <a:buFont typeface="Arial"/>
              <a:buNone/>
              <a:defRPr b="1" sz="3700">
                <a:solidFill>
                  <a:schemeClr val="dk1"/>
                </a:solidFill>
              </a:defRPr>
            </a:lvl9pPr>
          </a:lstStyle>
          <a:p/>
        </p:txBody>
      </p:sp>
      <p:pic>
        <p:nvPicPr>
          <p:cNvPr descr="ASU_Horiz_RGB_Digital_MaroonGold.png" id="156" name="Google Shape;156;g13c072abfb6_5_960"/>
          <p:cNvPicPr preferRelativeResize="0"/>
          <p:nvPr/>
        </p:nvPicPr>
        <p:blipFill rotWithShape="1">
          <a:blip r:embed="rId2">
            <a:alphaModFix/>
          </a:blip>
          <a:srcRect b="0" l="0" r="57818" t="0"/>
          <a:stretch/>
        </p:blipFill>
        <p:spPr>
          <a:xfrm>
            <a:off x="10100195" y="5557468"/>
            <a:ext cx="1659931" cy="109220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Gold section Intro">
  <p:cSld name="Gold chapter break or bold statement gold">
    <p:bg>
      <p:bgPr>
        <a:solidFill>
          <a:schemeClr val="accent1"/>
        </a:solidFill>
      </p:bgPr>
    </p:bg>
    <p:spTree>
      <p:nvGrpSpPr>
        <p:cNvPr id="157" name="Shape 157"/>
        <p:cNvGrpSpPr/>
        <p:nvPr/>
      </p:nvGrpSpPr>
      <p:grpSpPr>
        <a:xfrm>
          <a:off x="0" y="0"/>
          <a:ext cx="0" cy="0"/>
          <a:chOff x="0" y="0"/>
          <a:chExt cx="0" cy="0"/>
        </a:xfrm>
      </p:grpSpPr>
      <p:sp>
        <p:nvSpPr>
          <p:cNvPr id="158" name="Google Shape;158;g13c072abfb6_5_964"/>
          <p:cNvSpPr txBox="1"/>
          <p:nvPr>
            <p:ph type="title"/>
          </p:nvPr>
        </p:nvSpPr>
        <p:spPr>
          <a:xfrm>
            <a:off x="415600" y="304800"/>
            <a:ext cx="8328300" cy="6248400"/>
          </a:xfrm>
          <a:prstGeom prst="rect">
            <a:avLst/>
          </a:prstGeom>
          <a:noFill/>
          <a:ln>
            <a:noFill/>
          </a:ln>
        </p:spPr>
        <p:txBody>
          <a:bodyPr anchorCtr="0" anchor="ctr" bIns="121900" lIns="121900" spcFirstLastPara="1" rIns="121900" wrap="square" tIns="121900">
            <a:noAutofit/>
          </a:bodyPr>
          <a:lstStyle>
            <a:lvl1pPr lvl="0" marR="0" rtl="0" algn="l">
              <a:lnSpc>
                <a:spcPct val="90000"/>
              </a:lnSpc>
              <a:spcBef>
                <a:spcPts val="0"/>
              </a:spcBef>
              <a:spcAft>
                <a:spcPts val="0"/>
              </a:spcAft>
              <a:buClr>
                <a:schemeClr val="dk1"/>
              </a:buClr>
              <a:buSzPts val="8000"/>
              <a:buFont typeface="Arial"/>
              <a:buNone/>
              <a:defRPr b="1" i="0" sz="80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8300">
                <a:solidFill>
                  <a:schemeClr val="dk1"/>
                </a:solidFill>
              </a:defRPr>
            </a:lvl2pPr>
            <a:lvl3pPr lvl="2" rtl="0" algn="l">
              <a:lnSpc>
                <a:spcPct val="100000"/>
              </a:lnSpc>
              <a:spcBef>
                <a:spcPts val="0"/>
              </a:spcBef>
              <a:spcAft>
                <a:spcPts val="0"/>
              </a:spcAft>
              <a:buClr>
                <a:schemeClr val="dk1"/>
              </a:buClr>
              <a:buSzPts val="1900"/>
              <a:buFont typeface="Arial"/>
              <a:buNone/>
              <a:defRPr b="1" sz="8300">
                <a:solidFill>
                  <a:schemeClr val="dk1"/>
                </a:solidFill>
              </a:defRPr>
            </a:lvl3pPr>
            <a:lvl4pPr lvl="3" rtl="0" algn="l">
              <a:lnSpc>
                <a:spcPct val="100000"/>
              </a:lnSpc>
              <a:spcBef>
                <a:spcPts val="0"/>
              </a:spcBef>
              <a:spcAft>
                <a:spcPts val="0"/>
              </a:spcAft>
              <a:buClr>
                <a:schemeClr val="dk1"/>
              </a:buClr>
              <a:buSzPts val="1900"/>
              <a:buFont typeface="Arial"/>
              <a:buNone/>
              <a:defRPr b="1" sz="8300">
                <a:solidFill>
                  <a:schemeClr val="dk1"/>
                </a:solidFill>
              </a:defRPr>
            </a:lvl4pPr>
            <a:lvl5pPr lvl="4" rtl="0" algn="l">
              <a:lnSpc>
                <a:spcPct val="100000"/>
              </a:lnSpc>
              <a:spcBef>
                <a:spcPts val="0"/>
              </a:spcBef>
              <a:spcAft>
                <a:spcPts val="0"/>
              </a:spcAft>
              <a:buClr>
                <a:schemeClr val="dk1"/>
              </a:buClr>
              <a:buSzPts val="1900"/>
              <a:buFont typeface="Arial"/>
              <a:buNone/>
              <a:defRPr b="1" sz="8300">
                <a:solidFill>
                  <a:schemeClr val="dk1"/>
                </a:solidFill>
              </a:defRPr>
            </a:lvl5pPr>
            <a:lvl6pPr lvl="5" rtl="0" algn="l">
              <a:lnSpc>
                <a:spcPct val="100000"/>
              </a:lnSpc>
              <a:spcBef>
                <a:spcPts val="0"/>
              </a:spcBef>
              <a:spcAft>
                <a:spcPts val="0"/>
              </a:spcAft>
              <a:buClr>
                <a:schemeClr val="dk1"/>
              </a:buClr>
              <a:buSzPts val="1900"/>
              <a:buFont typeface="Arial"/>
              <a:buNone/>
              <a:defRPr b="1" sz="8300">
                <a:solidFill>
                  <a:schemeClr val="dk1"/>
                </a:solidFill>
              </a:defRPr>
            </a:lvl6pPr>
            <a:lvl7pPr lvl="6" rtl="0" algn="l">
              <a:lnSpc>
                <a:spcPct val="100000"/>
              </a:lnSpc>
              <a:spcBef>
                <a:spcPts val="0"/>
              </a:spcBef>
              <a:spcAft>
                <a:spcPts val="0"/>
              </a:spcAft>
              <a:buClr>
                <a:schemeClr val="dk1"/>
              </a:buClr>
              <a:buSzPts val="1900"/>
              <a:buFont typeface="Arial"/>
              <a:buNone/>
              <a:defRPr b="1" sz="8300">
                <a:solidFill>
                  <a:schemeClr val="dk1"/>
                </a:solidFill>
              </a:defRPr>
            </a:lvl7pPr>
            <a:lvl8pPr lvl="7" rtl="0" algn="l">
              <a:lnSpc>
                <a:spcPct val="100000"/>
              </a:lnSpc>
              <a:spcBef>
                <a:spcPts val="0"/>
              </a:spcBef>
              <a:spcAft>
                <a:spcPts val="0"/>
              </a:spcAft>
              <a:buClr>
                <a:schemeClr val="dk1"/>
              </a:buClr>
              <a:buSzPts val="1900"/>
              <a:buFont typeface="Arial"/>
              <a:buNone/>
              <a:defRPr b="1" sz="8300">
                <a:solidFill>
                  <a:schemeClr val="dk1"/>
                </a:solidFill>
              </a:defRPr>
            </a:lvl8pPr>
            <a:lvl9pPr lvl="8" rtl="0" algn="l">
              <a:lnSpc>
                <a:spcPct val="100000"/>
              </a:lnSpc>
              <a:spcBef>
                <a:spcPts val="0"/>
              </a:spcBef>
              <a:spcAft>
                <a:spcPts val="0"/>
              </a:spcAft>
              <a:buClr>
                <a:schemeClr val="dk1"/>
              </a:buClr>
              <a:buSzPts val="1900"/>
              <a:buFont typeface="Arial"/>
              <a:buNone/>
              <a:defRPr b="1" sz="8300">
                <a:solidFill>
                  <a:schemeClr val="dk1"/>
                </a:solidFill>
              </a:defRPr>
            </a:lvl9pPr>
          </a:lstStyle>
          <a:p/>
        </p:txBody>
      </p:sp>
      <p:pic>
        <p:nvPicPr>
          <p:cNvPr descr="ASU_Horiz_RGB_Digital_MaroonGold.png" id="159" name="Google Shape;159;g13c072abfb6_5_964"/>
          <p:cNvPicPr preferRelativeResize="0"/>
          <p:nvPr/>
        </p:nvPicPr>
        <p:blipFill rotWithShape="1">
          <a:blip r:embed="rId2">
            <a:alphaModFix/>
          </a:blip>
          <a:srcRect b="0" l="0" r="57818" t="0"/>
          <a:stretch/>
        </p:blipFill>
        <p:spPr>
          <a:xfrm>
            <a:off x="10100195" y="5557468"/>
            <a:ext cx="1659931" cy="109220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3 column">
  <p:cSld name="1_Title only_1">
    <p:spTree>
      <p:nvGrpSpPr>
        <p:cNvPr id="160" name="Shape 160"/>
        <p:cNvGrpSpPr/>
        <p:nvPr/>
      </p:nvGrpSpPr>
      <p:grpSpPr>
        <a:xfrm>
          <a:off x="0" y="0"/>
          <a:ext cx="0" cy="0"/>
          <a:chOff x="0" y="0"/>
          <a:chExt cx="0" cy="0"/>
        </a:xfrm>
      </p:grpSpPr>
      <p:sp>
        <p:nvSpPr>
          <p:cNvPr id="161" name="Google Shape;161;g13c072abfb6_5_967"/>
          <p:cNvSpPr txBox="1"/>
          <p:nvPr>
            <p:ph idx="1" type="body"/>
          </p:nvPr>
        </p:nvSpPr>
        <p:spPr>
          <a:xfrm>
            <a:off x="8249733" y="1550700"/>
            <a:ext cx="3491100" cy="49497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15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162" name="Google Shape;162;g13c072abfb6_5_967"/>
          <p:cNvSpPr txBox="1"/>
          <p:nvPr>
            <p:ph idx="2" type="body"/>
          </p:nvPr>
        </p:nvSpPr>
        <p:spPr>
          <a:xfrm>
            <a:off x="4328400" y="1584171"/>
            <a:ext cx="3491100" cy="49497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15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163" name="Google Shape;163;g13c072abfb6_5_967"/>
          <p:cNvSpPr txBox="1"/>
          <p:nvPr>
            <p:ph idx="3" type="body"/>
          </p:nvPr>
        </p:nvSpPr>
        <p:spPr>
          <a:xfrm>
            <a:off x="434467" y="1615323"/>
            <a:ext cx="3491100" cy="49497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15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164" name="Google Shape;164;g13c072abfb6_5_967"/>
          <p:cNvSpPr txBox="1"/>
          <p:nvPr>
            <p:ph type="title"/>
          </p:nvPr>
        </p:nvSpPr>
        <p:spPr>
          <a:xfrm>
            <a:off x="434467" y="304800"/>
            <a:ext cx="113421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rtl="0" algn="l">
              <a:lnSpc>
                <a:spcPct val="100000"/>
              </a:lnSpc>
              <a:spcBef>
                <a:spcPts val="0"/>
              </a:spcBef>
              <a:spcAft>
                <a:spcPts val="0"/>
              </a:spcAft>
              <a:buClr>
                <a:schemeClr val="dk1"/>
              </a:buClr>
              <a:buSzPts val="4000"/>
              <a:buFont typeface="Arial"/>
              <a:buNone/>
              <a:defRPr b="1" sz="4000">
                <a:solidFill>
                  <a:schemeClr val="dk1"/>
                </a:solidFill>
              </a:defRPr>
            </a:lvl2pPr>
            <a:lvl3pPr lvl="2" rtl="0" algn="l">
              <a:lnSpc>
                <a:spcPct val="100000"/>
              </a:lnSpc>
              <a:spcBef>
                <a:spcPts val="0"/>
              </a:spcBef>
              <a:spcAft>
                <a:spcPts val="0"/>
              </a:spcAft>
              <a:buClr>
                <a:schemeClr val="dk1"/>
              </a:buClr>
              <a:buSzPts val="4000"/>
              <a:buFont typeface="Arial"/>
              <a:buNone/>
              <a:defRPr b="1" sz="4000">
                <a:solidFill>
                  <a:schemeClr val="dk1"/>
                </a:solidFill>
              </a:defRPr>
            </a:lvl3pPr>
            <a:lvl4pPr lvl="3" rtl="0" algn="l">
              <a:lnSpc>
                <a:spcPct val="100000"/>
              </a:lnSpc>
              <a:spcBef>
                <a:spcPts val="0"/>
              </a:spcBef>
              <a:spcAft>
                <a:spcPts val="0"/>
              </a:spcAft>
              <a:buClr>
                <a:schemeClr val="dk1"/>
              </a:buClr>
              <a:buSzPts val="4000"/>
              <a:buFont typeface="Arial"/>
              <a:buNone/>
              <a:defRPr b="1" sz="4000">
                <a:solidFill>
                  <a:schemeClr val="dk1"/>
                </a:solidFill>
              </a:defRPr>
            </a:lvl4pPr>
            <a:lvl5pPr lvl="4" rtl="0" algn="l">
              <a:lnSpc>
                <a:spcPct val="100000"/>
              </a:lnSpc>
              <a:spcBef>
                <a:spcPts val="0"/>
              </a:spcBef>
              <a:spcAft>
                <a:spcPts val="0"/>
              </a:spcAft>
              <a:buClr>
                <a:schemeClr val="dk1"/>
              </a:buClr>
              <a:buSzPts val="4000"/>
              <a:buFont typeface="Arial"/>
              <a:buNone/>
              <a:defRPr b="1" sz="4000">
                <a:solidFill>
                  <a:schemeClr val="dk1"/>
                </a:solidFill>
              </a:defRPr>
            </a:lvl5pPr>
            <a:lvl6pPr lvl="5" rtl="0" algn="l">
              <a:lnSpc>
                <a:spcPct val="100000"/>
              </a:lnSpc>
              <a:spcBef>
                <a:spcPts val="0"/>
              </a:spcBef>
              <a:spcAft>
                <a:spcPts val="0"/>
              </a:spcAft>
              <a:buClr>
                <a:schemeClr val="dk1"/>
              </a:buClr>
              <a:buSzPts val="4000"/>
              <a:buFont typeface="Arial"/>
              <a:buNone/>
              <a:defRPr b="1" sz="4000">
                <a:solidFill>
                  <a:schemeClr val="dk1"/>
                </a:solidFill>
              </a:defRPr>
            </a:lvl6pPr>
            <a:lvl7pPr lvl="6" rtl="0" algn="l">
              <a:lnSpc>
                <a:spcPct val="100000"/>
              </a:lnSpc>
              <a:spcBef>
                <a:spcPts val="0"/>
              </a:spcBef>
              <a:spcAft>
                <a:spcPts val="0"/>
              </a:spcAft>
              <a:buClr>
                <a:schemeClr val="dk1"/>
              </a:buClr>
              <a:buSzPts val="4000"/>
              <a:buFont typeface="Arial"/>
              <a:buNone/>
              <a:defRPr b="1" sz="4000">
                <a:solidFill>
                  <a:schemeClr val="dk1"/>
                </a:solidFill>
              </a:defRPr>
            </a:lvl7pPr>
            <a:lvl8pPr lvl="7" rtl="0" algn="l">
              <a:lnSpc>
                <a:spcPct val="100000"/>
              </a:lnSpc>
              <a:spcBef>
                <a:spcPts val="0"/>
              </a:spcBef>
              <a:spcAft>
                <a:spcPts val="0"/>
              </a:spcAft>
              <a:buClr>
                <a:schemeClr val="dk1"/>
              </a:buClr>
              <a:buSzPts val="4000"/>
              <a:buFont typeface="Arial"/>
              <a:buNone/>
              <a:defRPr b="1" sz="4000">
                <a:solidFill>
                  <a:schemeClr val="dk1"/>
                </a:solidFill>
              </a:defRPr>
            </a:lvl8pPr>
            <a:lvl9pPr lvl="8" rtl="0" algn="l">
              <a:lnSpc>
                <a:spcPct val="100000"/>
              </a:lnSpc>
              <a:spcBef>
                <a:spcPts val="0"/>
              </a:spcBef>
              <a:spcAft>
                <a:spcPts val="0"/>
              </a:spcAft>
              <a:buClr>
                <a:schemeClr val="dk1"/>
              </a:buClr>
              <a:buSzPts val="4000"/>
              <a:buFont typeface="Arial"/>
              <a:buNone/>
              <a:defRPr b="1" sz="40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slide 2">
  <p:cSld name="CUSTOM_8_1">
    <p:spTree>
      <p:nvGrpSpPr>
        <p:cNvPr id="165" name="Shape 16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with small vertical photo to the right">
  <p:cSld name="CUSTOM_5">
    <p:spTree>
      <p:nvGrpSpPr>
        <p:cNvPr id="166" name="Shape 166"/>
        <p:cNvGrpSpPr/>
        <p:nvPr/>
      </p:nvGrpSpPr>
      <p:grpSpPr>
        <a:xfrm>
          <a:off x="0" y="0"/>
          <a:ext cx="0" cy="0"/>
          <a:chOff x="0" y="0"/>
          <a:chExt cx="0" cy="0"/>
        </a:xfrm>
      </p:grpSpPr>
      <p:sp>
        <p:nvSpPr>
          <p:cNvPr id="167" name="Google Shape;167;g13c072abfb6_5_973"/>
          <p:cNvSpPr/>
          <p:nvPr/>
        </p:nvSpPr>
        <p:spPr>
          <a:xfrm>
            <a:off x="6743867" y="-17267"/>
            <a:ext cx="5448000" cy="6915300"/>
          </a:xfrm>
          <a:prstGeom prst="rect">
            <a:avLst/>
          </a:prstGeom>
          <a:solidFill>
            <a:srgbClr val="D0D0D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IN" sz="1900" u="none" cap="none" strike="noStrike">
                <a:solidFill>
                  <a:srgbClr val="000000"/>
                </a:solidFill>
                <a:latin typeface="Arial"/>
                <a:ea typeface="Arial"/>
                <a:cs typeface="Arial"/>
                <a:sym typeface="Arial"/>
              </a:rPr>
              <a:t>Insert a photo here</a:t>
            </a:r>
            <a:endParaRPr b="0" i="0" sz="1900" u="none" cap="none" strike="noStrike">
              <a:solidFill>
                <a:srgbClr val="000000"/>
              </a:solidFill>
              <a:latin typeface="Arial"/>
              <a:ea typeface="Arial"/>
              <a:cs typeface="Arial"/>
              <a:sym typeface="Arial"/>
            </a:endParaRPr>
          </a:p>
        </p:txBody>
      </p:sp>
      <p:sp>
        <p:nvSpPr>
          <p:cNvPr id="168" name="Google Shape;168;g13c072abfb6_5_973"/>
          <p:cNvSpPr txBox="1"/>
          <p:nvPr>
            <p:ph idx="1" type="body"/>
          </p:nvPr>
        </p:nvSpPr>
        <p:spPr>
          <a:xfrm>
            <a:off x="580667" y="1764300"/>
            <a:ext cx="6163200" cy="4783500"/>
          </a:xfrm>
          <a:prstGeom prst="rect">
            <a:avLst/>
          </a:prstGeom>
          <a:noFill/>
          <a:ln>
            <a:noFill/>
          </a:ln>
        </p:spPr>
        <p:txBody>
          <a:bodyPr anchorCtr="0" anchor="t" bIns="121900" lIns="121900" spcFirstLastPara="1" rIns="121900" wrap="square" tIns="121900">
            <a:noAutofit/>
          </a:bodyPr>
          <a:lstStyle>
            <a:lvl1pPr indent="-228600" lvl="0" marL="457200" rtl="0" algn="l">
              <a:lnSpc>
                <a:spcPct val="90000"/>
              </a:lnSpc>
              <a:spcBef>
                <a:spcPts val="0"/>
              </a:spcBef>
              <a:spcAft>
                <a:spcPts val="0"/>
              </a:spcAft>
              <a:buSzPts val="1600"/>
              <a:buNone/>
              <a:defRPr sz="1600"/>
            </a:lvl1pPr>
            <a:lvl2pPr indent="-228600" lvl="1" marL="914400" rtl="0" algn="l">
              <a:lnSpc>
                <a:spcPct val="90000"/>
              </a:lnSpc>
              <a:spcBef>
                <a:spcPts val="0"/>
              </a:spcBef>
              <a:spcAft>
                <a:spcPts val="0"/>
              </a:spcAft>
              <a:buSzPts val="1900"/>
              <a:buNone/>
              <a:defRPr/>
            </a:lvl2pPr>
            <a:lvl3pPr indent="-228600" lvl="2" marL="1371600" rtl="0" algn="l">
              <a:lnSpc>
                <a:spcPct val="90000"/>
              </a:lnSpc>
              <a:spcBef>
                <a:spcPts val="0"/>
              </a:spcBef>
              <a:spcAft>
                <a:spcPts val="0"/>
              </a:spcAft>
              <a:buSzPts val="1900"/>
              <a:buNone/>
              <a:defRPr/>
            </a:lvl3pPr>
            <a:lvl4pPr indent="-228600" lvl="3" marL="1828800" rtl="0" algn="l">
              <a:lnSpc>
                <a:spcPct val="90000"/>
              </a:lnSpc>
              <a:spcBef>
                <a:spcPts val="0"/>
              </a:spcBef>
              <a:spcAft>
                <a:spcPts val="0"/>
              </a:spcAft>
              <a:buSzPts val="1900"/>
              <a:buNone/>
              <a:defRPr/>
            </a:lvl4pPr>
            <a:lvl5pPr indent="-228600" lvl="4" marL="2286000" rtl="0" algn="l">
              <a:lnSpc>
                <a:spcPct val="90000"/>
              </a:lnSpc>
              <a:spcBef>
                <a:spcPts val="0"/>
              </a:spcBef>
              <a:spcAft>
                <a:spcPts val="0"/>
              </a:spcAft>
              <a:buSzPts val="1900"/>
              <a:buNone/>
              <a:defRPr/>
            </a:lvl5pPr>
            <a:lvl6pPr indent="-228600" lvl="5" marL="2743200" rtl="0" algn="l">
              <a:lnSpc>
                <a:spcPct val="90000"/>
              </a:lnSpc>
              <a:spcBef>
                <a:spcPts val="0"/>
              </a:spcBef>
              <a:spcAft>
                <a:spcPts val="0"/>
              </a:spcAft>
              <a:buSzPts val="1900"/>
              <a:buNone/>
              <a:defRPr/>
            </a:lvl6pPr>
            <a:lvl7pPr indent="-228600" lvl="6" marL="3200400" rtl="0" algn="l">
              <a:lnSpc>
                <a:spcPct val="90000"/>
              </a:lnSpc>
              <a:spcBef>
                <a:spcPts val="0"/>
              </a:spcBef>
              <a:spcAft>
                <a:spcPts val="0"/>
              </a:spcAft>
              <a:buSzPts val="1900"/>
              <a:buNone/>
              <a:defRPr/>
            </a:lvl7pPr>
            <a:lvl8pPr indent="-228600" lvl="7" marL="3657600" rtl="0" algn="l">
              <a:lnSpc>
                <a:spcPct val="90000"/>
              </a:lnSpc>
              <a:spcBef>
                <a:spcPts val="0"/>
              </a:spcBef>
              <a:spcAft>
                <a:spcPts val="0"/>
              </a:spcAft>
              <a:buSzPts val="1900"/>
              <a:buNone/>
              <a:defRPr/>
            </a:lvl8pPr>
            <a:lvl9pPr indent="-228600" lvl="8" marL="4114800" rtl="0" algn="l">
              <a:lnSpc>
                <a:spcPct val="90000"/>
              </a:lnSpc>
              <a:spcBef>
                <a:spcPts val="0"/>
              </a:spcBef>
              <a:spcAft>
                <a:spcPts val="0"/>
              </a:spcAft>
              <a:buSzPts val="1900"/>
              <a:buNone/>
              <a:defRPr/>
            </a:lvl9pPr>
          </a:lstStyle>
          <a:p/>
        </p:txBody>
      </p:sp>
      <p:sp>
        <p:nvSpPr>
          <p:cNvPr id="169" name="Google Shape;169;g13c072abfb6_5_973"/>
          <p:cNvSpPr txBox="1"/>
          <p:nvPr>
            <p:ph type="title"/>
          </p:nvPr>
        </p:nvSpPr>
        <p:spPr>
          <a:xfrm>
            <a:off x="415605" y="304667"/>
            <a:ext cx="6222300" cy="763500"/>
          </a:xfrm>
          <a:prstGeom prst="rect">
            <a:avLst/>
          </a:prstGeom>
          <a:noFill/>
          <a:ln>
            <a:noFill/>
          </a:ln>
        </p:spPr>
        <p:txBody>
          <a:bodyPr anchorCtr="0" anchor="t" bIns="121900" lIns="121900" spcFirstLastPara="1" rIns="121900" wrap="square" tIns="121900">
            <a:noAutofit/>
          </a:bodyPr>
          <a:lstStyle>
            <a:lvl1pPr lvl="0" marR="0" rtl="0" algn="l">
              <a:lnSpc>
                <a:spcPct val="9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rtl="0" algn="l">
              <a:lnSpc>
                <a:spcPct val="90000"/>
              </a:lnSpc>
              <a:spcBef>
                <a:spcPts val="0"/>
              </a:spcBef>
              <a:spcAft>
                <a:spcPts val="0"/>
              </a:spcAft>
              <a:buClr>
                <a:schemeClr val="dk1"/>
              </a:buClr>
              <a:buSzPts val="1900"/>
              <a:buFont typeface="Arial"/>
              <a:buNone/>
              <a:defRPr b="1" sz="3700">
                <a:solidFill>
                  <a:schemeClr val="dk1"/>
                </a:solidFill>
              </a:defRPr>
            </a:lvl2pPr>
            <a:lvl3pPr lvl="2" rtl="0" algn="l">
              <a:lnSpc>
                <a:spcPct val="90000"/>
              </a:lnSpc>
              <a:spcBef>
                <a:spcPts val="0"/>
              </a:spcBef>
              <a:spcAft>
                <a:spcPts val="0"/>
              </a:spcAft>
              <a:buClr>
                <a:schemeClr val="dk1"/>
              </a:buClr>
              <a:buSzPts val="1900"/>
              <a:buFont typeface="Arial"/>
              <a:buNone/>
              <a:defRPr b="1" sz="3700">
                <a:solidFill>
                  <a:schemeClr val="dk1"/>
                </a:solidFill>
              </a:defRPr>
            </a:lvl3pPr>
            <a:lvl4pPr lvl="3" rtl="0" algn="l">
              <a:lnSpc>
                <a:spcPct val="90000"/>
              </a:lnSpc>
              <a:spcBef>
                <a:spcPts val="0"/>
              </a:spcBef>
              <a:spcAft>
                <a:spcPts val="0"/>
              </a:spcAft>
              <a:buClr>
                <a:schemeClr val="dk1"/>
              </a:buClr>
              <a:buSzPts val="1900"/>
              <a:buFont typeface="Arial"/>
              <a:buNone/>
              <a:defRPr b="1" sz="3700">
                <a:solidFill>
                  <a:schemeClr val="dk1"/>
                </a:solidFill>
              </a:defRPr>
            </a:lvl4pPr>
            <a:lvl5pPr lvl="4" rtl="0" algn="l">
              <a:lnSpc>
                <a:spcPct val="90000"/>
              </a:lnSpc>
              <a:spcBef>
                <a:spcPts val="0"/>
              </a:spcBef>
              <a:spcAft>
                <a:spcPts val="0"/>
              </a:spcAft>
              <a:buClr>
                <a:schemeClr val="dk1"/>
              </a:buClr>
              <a:buSzPts val="1900"/>
              <a:buFont typeface="Arial"/>
              <a:buNone/>
              <a:defRPr b="1" sz="3700">
                <a:solidFill>
                  <a:schemeClr val="dk1"/>
                </a:solidFill>
              </a:defRPr>
            </a:lvl5pPr>
            <a:lvl6pPr lvl="5" rtl="0" algn="l">
              <a:lnSpc>
                <a:spcPct val="90000"/>
              </a:lnSpc>
              <a:spcBef>
                <a:spcPts val="0"/>
              </a:spcBef>
              <a:spcAft>
                <a:spcPts val="0"/>
              </a:spcAft>
              <a:buClr>
                <a:schemeClr val="dk1"/>
              </a:buClr>
              <a:buSzPts val="1900"/>
              <a:buFont typeface="Arial"/>
              <a:buNone/>
              <a:defRPr b="1" sz="3700">
                <a:solidFill>
                  <a:schemeClr val="dk1"/>
                </a:solidFill>
              </a:defRPr>
            </a:lvl6pPr>
            <a:lvl7pPr lvl="6" rtl="0" algn="l">
              <a:lnSpc>
                <a:spcPct val="90000"/>
              </a:lnSpc>
              <a:spcBef>
                <a:spcPts val="0"/>
              </a:spcBef>
              <a:spcAft>
                <a:spcPts val="0"/>
              </a:spcAft>
              <a:buClr>
                <a:schemeClr val="dk1"/>
              </a:buClr>
              <a:buSzPts val="1900"/>
              <a:buFont typeface="Arial"/>
              <a:buNone/>
              <a:defRPr b="1" sz="3700">
                <a:solidFill>
                  <a:schemeClr val="dk1"/>
                </a:solidFill>
              </a:defRPr>
            </a:lvl7pPr>
            <a:lvl8pPr lvl="7" rtl="0" algn="l">
              <a:lnSpc>
                <a:spcPct val="90000"/>
              </a:lnSpc>
              <a:spcBef>
                <a:spcPts val="0"/>
              </a:spcBef>
              <a:spcAft>
                <a:spcPts val="0"/>
              </a:spcAft>
              <a:buClr>
                <a:schemeClr val="dk1"/>
              </a:buClr>
              <a:buSzPts val="1900"/>
              <a:buFont typeface="Arial"/>
              <a:buNone/>
              <a:defRPr b="1" sz="3700">
                <a:solidFill>
                  <a:schemeClr val="dk1"/>
                </a:solidFill>
              </a:defRPr>
            </a:lvl8pPr>
            <a:lvl9pPr lvl="8" rtl="0" algn="l">
              <a:lnSpc>
                <a:spcPct val="90000"/>
              </a:lnSpc>
              <a:spcBef>
                <a:spcPts val="0"/>
              </a:spcBef>
              <a:spcAft>
                <a:spcPts val="0"/>
              </a:spcAft>
              <a:buClr>
                <a:schemeClr val="dk1"/>
              </a:buClr>
              <a:buSzPts val="1900"/>
              <a:buFont typeface="Arial"/>
              <a:buNone/>
              <a:defRPr b="1" sz="37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with Photo Web Standard">
  <p:cSld name="CUSTOM_9">
    <p:spTree>
      <p:nvGrpSpPr>
        <p:cNvPr id="170" name="Shape 170"/>
        <p:cNvGrpSpPr/>
        <p:nvPr/>
      </p:nvGrpSpPr>
      <p:grpSpPr>
        <a:xfrm>
          <a:off x="0" y="0"/>
          <a:ext cx="0" cy="0"/>
          <a:chOff x="0" y="0"/>
          <a:chExt cx="0" cy="0"/>
        </a:xfrm>
      </p:grpSpPr>
      <p:sp>
        <p:nvSpPr>
          <p:cNvPr id="171" name="Google Shape;171;g13c072abfb6_5_977"/>
          <p:cNvSpPr/>
          <p:nvPr/>
        </p:nvSpPr>
        <p:spPr>
          <a:xfrm>
            <a:off x="-100767" y="-18500"/>
            <a:ext cx="12292800" cy="3239100"/>
          </a:xfrm>
          <a:prstGeom prst="rect">
            <a:avLst/>
          </a:prstGeom>
          <a:solidFill>
            <a:srgbClr val="D0D0D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 name="Google Shape;172;g13c072abfb6_5_977"/>
          <p:cNvSpPr/>
          <p:nvPr>
            <p:ph idx="2" type="pic"/>
          </p:nvPr>
        </p:nvSpPr>
        <p:spPr>
          <a:xfrm>
            <a:off x="-101600" y="0"/>
            <a:ext cx="12293700" cy="3221700"/>
          </a:xfrm>
          <a:prstGeom prst="rect">
            <a:avLst/>
          </a:prstGeom>
          <a:noFill/>
          <a:ln>
            <a:noFill/>
          </a:ln>
        </p:spPr>
      </p:sp>
      <p:sp>
        <p:nvSpPr>
          <p:cNvPr id="173" name="Google Shape;173;g13c072abfb6_5_977"/>
          <p:cNvSpPr/>
          <p:nvPr/>
        </p:nvSpPr>
        <p:spPr>
          <a:xfrm>
            <a:off x="2091633" y="2310200"/>
            <a:ext cx="8553900" cy="45477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 name="Google Shape;174;g13c072abfb6_5_977"/>
          <p:cNvSpPr txBox="1"/>
          <p:nvPr/>
        </p:nvSpPr>
        <p:spPr>
          <a:xfrm>
            <a:off x="2242600" y="3174500"/>
            <a:ext cx="8245500" cy="36837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 name="Google Shape;175;g13c072abfb6_5_977"/>
          <p:cNvSpPr txBox="1"/>
          <p:nvPr>
            <p:ph type="title"/>
          </p:nvPr>
        </p:nvSpPr>
        <p:spPr>
          <a:xfrm>
            <a:off x="2091633" y="2475887"/>
            <a:ext cx="79872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200"/>
              <a:buNone/>
              <a:defRPr sz="3200">
                <a:highlight>
                  <a:schemeClr val="accent1"/>
                </a:highlight>
              </a:defRPr>
            </a:lvl1pPr>
            <a:lvl2pPr lvl="1" rtl="0" algn="l">
              <a:lnSpc>
                <a:spcPct val="100000"/>
              </a:lnSpc>
              <a:spcBef>
                <a:spcPts val="0"/>
              </a:spcBef>
              <a:spcAft>
                <a:spcPts val="0"/>
              </a:spcAft>
              <a:buSzPts val="4000"/>
              <a:buNone/>
              <a:defRPr/>
            </a:lvl2pPr>
            <a:lvl3pPr lvl="2" rtl="0" algn="l">
              <a:lnSpc>
                <a:spcPct val="100000"/>
              </a:lnSpc>
              <a:spcBef>
                <a:spcPts val="0"/>
              </a:spcBef>
              <a:spcAft>
                <a:spcPts val="0"/>
              </a:spcAft>
              <a:buSzPts val="4000"/>
              <a:buNone/>
              <a:defRPr/>
            </a:lvl3pPr>
            <a:lvl4pPr lvl="3" rtl="0" algn="l">
              <a:lnSpc>
                <a:spcPct val="100000"/>
              </a:lnSpc>
              <a:spcBef>
                <a:spcPts val="0"/>
              </a:spcBef>
              <a:spcAft>
                <a:spcPts val="0"/>
              </a:spcAft>
              <a:buSzPts val="4000"/>
              <a:buNone/>
              <a:defRPr/>
            </a:lvl4pPr>
            <a:lvl5pPr lvl="4" rtl="0" algn="l">
              <a:lnSpc>
                <a:spcPct val="100000"/>
              </a:lnSpc>
              <a:spcBef>
                <a:spcPts val="0"/>
              </a:spcBef>
              <a:spcAft>
                <a:spcPts val="0"/>
              </a:spcAft>
              <a:buSzPts val="4000"/>
              <a:buNone/>
              <a:defRPr/>
            </a:lvl5pPr>
            <a:lvl6pPr lvl="5" rtl="0" algn="l">
              <a:lnSpc>
                <a:spcPct val="100000"/>
              </a:lnSpc>
              <a:spcBef>
                <a:spcPts val="0"/>
              </a:spcBef>
              <a:spcAft>
                <a:spcPts val="0"/>
              </a:spcAft>
              <a:buSzPts val="4000"/>
              <a:buNone/>
              <a:defRPr/>
            </a:lvl6pPr>
            <a:lvl7pPr lvl="6" rtl="0" algn="l">
              <a:lnSpc>
                <a:spcPct val="100000"/>
              </a:lnSpc>
              <a:spcBef>
                <a:spcPts val="0"/>
              </a:spcBef>
              <a:spcAft>
                <a:spcPts val="0"/>
              </a:spcAft>
              <a:buSzPts val="4000"/>
              <a:buNone/>
              <a:defRPr/>
            </a:lvl7pPr>
            <a:lvl8pPr lvl="7" rtl="0" algn="l">
              <a:lnSpc>
                <a:spcPct val="100000"/>
              </a:lnSpc>
              <a:spcBef>
                <a:spcPts val="0"/>
              </a:spcBef>
              <a:spcAft>
                <a:spcPts val="0"/>
              </a:spcAft>
              <a:buSzPts val="4000"/>
              <a:buNone/>
              <a:defRPr/>
            </a:lvl8pPr>
            <a:lvl9pPr lvl="8" rtl="0" algn="l">
              <a:lnSpc>
                <a:spcPct val="100000"/>
              </a:lnSpc>
              <a:spcBef>
                <a:spcPts val="0"/>
              </a:spcBef>
              <a:spcAft>
                <a:spcPts val="0"/>
              </a:spcAft>
              <a:buSzPts val="40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text  1 black background">
  <p:cSld name="1_19 Headline with text 1">
    <p:bg>
      <p:bgPr>
        <a:solidFill>
          <a:schemeClr val="dk1"/>
        </a:solidFill>
      </p:bgPr>
    </p:bg>
    <p:spTree>
      <p:nvGrpSpPr>
        <p:cNvPr id="176" name="Shape 176"/>
        <p:cNvGrpSpPr/>
        <p:nvPr/>
      </p:nvGrpSpPr>
      <p:grpSpPr>
        <a:xfrm>
          <a:off x="0" y="0"/>
          <a:ext cx="0" cy="0"/>
          <a:chOff x="0" y="0"/>
          <a:chExt cx="0" cy="0"/>
        </a:xfrm>
      </p:grpSpPr>
      <p:sp>
        <p:nvSpPr>
          <p:cNvPr id="177" name="Google Shape;177;g13c072abfb6_5_983"/>
          <p:cNvSpPr txBox="1"/>
          <p:nvPr>
            <p:ph idx="1" type="body"/>
          </p:nvPr>
        </p:nvSpPr>
        <p:spPr>
          <a:xfrm>
            <a:off x="569500" y="1606433"/>
            <a:ext cx="10273200" cy="42687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15000"/>
              </a:lnSpc>
              <a:spcBef>
                <a:spcPts val="0"/>
              </a:spcBef>
              <a:spcAft>
                <a:spcPts val="0"/>
              </a:spcAft>
              <a:buClr>
                <a:srgbClr val="000000"/>
              </a:buClr>
              <a:buSzPts val="1900"/>
              <a:buFont typeface="Arial"/>
              <a:buNone/>
              <a:defRPr b="0" i="0" sz="2700" u="none" cap="none" strike="noStrike">
                <a:solidFill>
                  <a:schemeClr val="lt1"/>
                </a:solidFill>
                <a:latin typeface="Arial"/>
                <a:ea typeface="Arial"/>
                <a:cs typeface="Arial"/>
                <a:sym typeface="Arial"/>
              </a:defRPr>
            </a:lvl1pPr>
            <a:lvl2pPr indent="-228600" lvl="1" marL="914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178" name="Google Shape;178;g13c072abfb6_5_983"/>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accent1"/>
                </a:solidFill>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3700">
                <a:solidFill>
                  <a:schemeClr val="dk1"/>
                </a:solidFill>
              </a:defRPr>
            </a:lvl2pPr>
            <a:lvl3pPr lvl="2" rtl="0" algn="l">
              <a:lnSpc>
                <a:spcPct val="100000"/>
              </a:lnSpc>
              <a:spcBef>
                <a:spcPts val="0"/>
              </a:spcBef>
              <a:spcAft>
                <a:spcPts val="0"/>
              </a:spcAft>
              <a:buClr>
                <a:schemeClr val="dk1"/>
              </a:buClr>
              <a:buSzPts val="1900"/>
              <a:buFont typeface="Arial"/>
              <a:buNone/>
              <a:defRPr b="1" sz="3700">
                <a:solidFill>
                  <a:schemeClr val="dk1"/>
                </a:solidFill>
              </a:defRPr>
            </a:lvl3pPr>
            <a:lvl4pPr lvl="3" rtl="0" algn="l">
              <a:lnSpc>
                <a:spcPct val="100000"/>
              </a:lnSpc>
              <a:spcBef>
                <a:spcPts val="0"/>
              </a:spcBef>
              <a:spcAft>
                <a:spcPts val="0"/>
              </a:spcAft>
              <a:buClr>
                <a:schemeClr val="dk1"/>
              </a:buClr>
              <a:buSzPts val="1900"/>
              <a:buFont typeface="Arial"/>
              <a:buNone/>
              <a:defRPr b="1" sz="3700">
                <a:solidFill>
                  <a:schemeClr val="dk1"/>
                </a:solidFill>
              </a:defRPr>
            </a:lvl4pPr>
            <a:lvl5pPr lvl="4" rtl="0" algn="l">
              <a:lnSpc>
                <a:spcPct val="100000"/>
              </a:lnSpc>
              <a:spcBef>
                <a:spcPts val="0"/>
              </a:spcBef>
              <a:spcAft>
                <a:spcPts val="0"/>
              </a:spcAft>
              <a:buClr>
                <a:schemeClr val="dk1"/>
              </a:buClr>
              <a:buSzPts val="1900"/>
              <a:buFont typeface="Arial"/>
              <a:buNone/>
              <a:defRPr b="1" sz="3700">
                <a:solidFill>
                  <a:schemeClr val="dk1"/>
                </a:solidFill>
              </a:defRPr>
            </a:lvl5pPr>
            <a:lvl6pPr lvl="5" rtl="0" algn="l">
              <a:lnSpc>
                <a:spcPct val="100000"/>
              </a:lnSpc>
              <a:spcBef>
                <a:spcPts val="0"/>
              </a:spcBef>
              <a:spcAft>
                <a:spcPts val="0"/>
              </a:spcAft>
              <a:buClr>
                <a:schemeClr val="dk1"/>
              </a:buClr>
              <a:buSzPts val="1900"/>
              <a:buFont typeface="Arial"/>
              <a:buNone/>
              <a:defRPr b="1" sz="3700">
                <a:solidFill>
                  <a:schemeClr val="dk1"/>
                </a:solidFill>
              </a:defRPr>
            </a:lvl6pPr>
            <a:lvl7pPr lvl="6" rtl="0" algn="l">
              <a:lnSpc>
                <a:spcPct val="100000"/>
              </a:lnSpc>
              <a:spcBef>
                <a:spcPts val="0"/>
              </a:spcBef>
              <a:spcAft>
                <a:spcPts val="0"/>
              </a:spcAft>
              <a:buClr>
                <a:schemeClr val="dk1"/>
              </a:buClr>
              <a:buSzPts val="1900"/>
              <a:buFont typeface="Arial"/>
              <a:buNone/>
              <a:defRPr b="1" sz="3700">
                <a:solidFill>
                  <a:schemeClr val="dk1"/>
                </a:solidFill>
              </a:defRPr>
            </a:lvl7pPr>
            <a:lvl8pPr lvl="7" rtl="0" algn="l">
              <a:lnSpc>
                <a:spcPct val="100000"/>
              </a:lnSpc>
              <a:spcBef>
                <a:spcPts val="0"/>
              </a:spcBef>
              <a:spcAft>
                <a:spcPts val="0"/>
              </a:spcAft>
              <a:buClr>
                <a:schemeClr val="dk1"/>
              </a:buClr>
              <a:buSzPts val="1900"/>
              <a:buFont typeface="Arial"/>
              <a:buNone/>
              <a:defRPr b="1" sz="3700">
                <a:solidFill>
                  <a:schemeClr val="dk1"/>
                </a:solidFill>
              </a:defRPr>
            </a:lvl8pPr>
            <a:lvl9pPr lvl="8" rtl="0" algn="l">
              <a:lnSpc>
                <a:spcPct val="100000"/>
              </a:lnSpc>
              <a:spcBef>
                <a:spcPts val="0"/>
              </a:spcBef>
              <a:spcAft>
                <a:spcPts val="0"/>
              </a:spcAft>
              <a:buClr>
                <a:schemeClr val="dk1"/>
              </a:buClr>
              <a:buSzPts val="1900"/>
              <a:buFont typeface="Arial"/>
              <a:buNone/>
              <a:defRPr b="1" sz="3700">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2 Column Format Black Right 1">
  <p:cSld name="Section title and description_1_1">
    <p:spTree>
      <p:nvGrpSpPr>
        <p:cNvPr id="179" name="Shape 179"/>
        <p:cNvGrpSpPr/>
        <p:nvPr/>
      </p:nvGrpSpPr>
      <p:grpSpPr>
        <a:xfrm>
          <a:off x="0" y="0"/>
          <a:ext cx="0" cy="0"/>
          <a:chOff x="0" y="0"/>
          <a:chExt cx="0" cy="0"/>
        </a:xfrm>
      </p:grpSpPr>
      <p:sp>
        <p:nvSpPr>
          <p:cNvPr id="180" name="Google Shape;180;g13c072abfb6_5_986"/>
          <p:cNvSpPr txBox="1"/>
          <p:nvPr>
            <p:ph idx="1" type="body"/>
          </p:nvPr>
        </p:nvSpPr>
        <p:spPr>
          <a:xfrm>
            <a:off x="6699033" y="593367"/>
            <a:ext cx="5115900" cy="51813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15000"/>
              </a:lnSpc>
              <a:spcBef>
                <a:spcPts val="0"/>
              </a:spcBef>
              <a:spcAft>
                <a:spcPts val="0"/>
              </a:spcAft>
              <a:buClr>
                <a:schemeClr val="lt1"/>
              </a:buClr>
              <a:buSzPts val="1900"/>
              <a:buFont typeface="Arial"/>
              <a:buNone/>
              <a:defRPr b="0" i="0" sz="2400" u="none" cap="none" strike="noStrike">
                <a:solidFill>
                  <a:schemeClr val="lt1"/>
                </a:solidFill>
                <a:latin typeface="Arial"/>
                <a:ea typeface="Arial"/>
                <a:cs typeface="Arial"/>
                <a:sym typeface="Arial"/>
              </a:defRPr>
            </a:lvl1pPr>
            <a:lvl2pPr indent="-228600" lvl="1" marL="9144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2pPr>
            <a:lvl3pPr indent="-228600" lvl="2" marL="13716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3pPr>
            <a:lvl4pPr indent="-228600" lvl="3" marL="18288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4pPr>
            <a:lvl5pPr indent="-228600" lvl="4" marL="22860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5pPr>
            <a:lvl6pPr indent="-228600" lvl="5" marL="27432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6pPr>
            <a:lvl7pPr indent="-228600" lvl="6" marL="32004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7pPr>
            <a:lvl8pPr indent="-228600" lvl="7" marL="36576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8pPr>
            <a:lvl9pPr indent="-228600" lvl="8" marL="4114800" marR="0" rtl="0" algn="l">
              <a:lnSpc>
                <a:spcPct val="115000"/>
              </a:lnSpc>
              <a:spcBef>
                <a:spcPts val="2100"/>
              </a:spcBef>
              <a:spcAft>
                <a:spcPts val="2100"/>
              </a:spcAft>
              <a:buClr>
                <a:schemeClr val="lt1"/>
              </a:buClr>
              <a:buSzPts val="1900"/>
              <a:buFont typeface="Arial"/>
              <a:buNone/>
              <a:defRPr b="0" i="0" sz="1900" u="none" cap="none" strike="noStrike">
                <a:solidFill>
                  <a:schemeClr val="lt1"/>
                </a:solidFill>
                <a:latin typeface="Arial"/>
                <a:ea typeface="Arial"/>
                <a:cs typeface="Arial"/>
                <a:sym typeface="Arial"/>
              </a:defRPr>
            </a:lvl9pPr>
          </a:lstStyle>
          <a:p/>
        </p:txBody>
      </p:sp>
      <p:sp>
        <p:nvSpPr>
          <p:cNvPr id="181" name="Google Shape;181;g13c072abfb6_5_986"/>
          <p:cNvSpPr txBox="1"/>
          <p:nvPr>
            <p:ph type="title"/>
          </p:nvPr>
        </p:nvSpPr>
        <p:spPr>
          <a:xfrm>
            <a:off x="432933" y="281633"/>
            <a:ext cx="51159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rgbClr val="FFFFFF"/>
                </a:highlight>
                <a:latin typeface="Arial"/>
                <a:ea typeface="Arial"/>
                <a:cs typeface="Arial"/>
                <a:sym typeface="Arial"/>
              </a:defRPr>
            </a:lvl1pPr>
            <a:lvl2pPr lvl="1" rtl="0" algn="l">
              <a:lnSpc>
                <a:spcPct val="100000"/>
              </a:lnSpc>
              <a:spcBef>
                <a:spcPts val="0"/>
              </a:spcBef>
              <a:spcAft>
                <a:spcPts val="0"/>
              </a:spcAft>
              <a:buClr>
                <a:schemeClr val="dk1"/>
              </a:buClr>
              <a:buSzPts val="4000"/>
              <a:buFont typeface="Arial"/>
              <a:buNone/>
              <a:defRPr b="1" sz="4000">
                <a:solidFill>
                  <a:schemeClr val="dk1"/>
                </a:solidFill>
              </a:defRPr>
            </a:lvl2pPr>
            <a:lvl3pPr lvl="2" rtl="0" algn="l">
              <a:lnSpc>
                <a:spcPct val="100000"/>
              </a:lnSpc>
              <a:spcBef>
                <a:spcPts val="0"/>
              </a:spcBef>
              <a:spcAft>
                <a:spcPts val="0"/>
              </a:spcAft>
              <a:buClr>
                <a:schemeClr val="dk1"/>
              </a:buClr>
              <a:buSzPts val="4000"/>
              <a:buFont typeface="Arial"/>
              <a:buNone/>
              <a:defRPr b="1" sz="4000">
                <a:solidFill>
                  <a:schemeClr val="dk1"/>
                </a:solidFill>
              </a:defRPr>
            </a:lvl3pPr>
            <a:lvl4pPr lvl="3" rtl="0" algn="l">
              <a:lnSpc>
                <a:spcPct val="100000"/>
              </a:lnSpc>
              <a:spcBef>
                <a:spcPts val="0"/>
              </a:spcBef>
              <a:spcAft>
                <a:spcPts val="0"/>
              </a:spcAft>
              <a:buClr>
                <a:schemeClr val="dk1"/>
              </a:buClr>
              <a:buSzPts val="4000"/>
              <a:buFont typeface="Arial"/>
              <a:buNone/>
              <a:defRPr b="1" sz="4000">
                <a:solidFill>
                  <a:schemeClr val="dk1"/>
                </a:solidFill>
              </a:defRPr>
            </a:lvl4pPr>
            <a:lvl5pPr lvl="4" rtl="0" algn="l">
              <a:lnSpc>
                <a:spcPct val="100000"/>
              </a:lnSpc>
              <a:spcBef>
                <a:spcPts val="0"/>
              </a:spcBef>
              <a:spcAft>
                <a:spcPts val="0"/>
              </a:spcAft>
              <a:buClr>
                <a:schemeClr val="dk1"/>
              </a:buClr>
              <a:buSzPts val="4000"/>
              <a:buFont typeface="Arial"/>
              <a:buNone/>
              <a:defRPr b="1" sz="4000">
                <a:solidFill>
                  <a:schemeClr val="dk1"/>
                </a:solidFill>
              </a:defRPr>
            </a:lvl5pPr>
            <a:lvl6pPr lvl="5" rtl="0" algn="l">
              <a:lnSpc>
                <a:spcPct val="100000"/>
              </a:lnSpc>
              <a:spcBef>
                <a:spcPts val="0"/>
              </a:spcBef>
              <a:spcAft>
                <a:spcPts val="0"/>
              </a:spcAft>
              <a:buClr>
                <a:schemeClr val="dk1"/>
              </a:buClr>
              <a:buSzPts val="4000"/>
              <a:buFont typeface="Arial"/>
              <a:buNone/>
              <a:defRPr b="1" sz="4000">
                <a:solidFill>
                  <a:schemeClr val="dk1"/>
                </a:solidFill>
              </a:defRPr>
            </a:lvl6pPr>
            <a:lvl7pPr lvl="6" rtl="0" algn="l">
              <a:lnSpc>
                <a:spcPct val="100000"/>
              </a:lnSpc>
              <a:spcBef>
                <a:spcPts val="0"/>
              </a:spcBef>
              <a:spcAft>
                <a:spcPts val="0"/>
              </a:spcAft>
              <a:buClr>
                <a:schemeClr val="dk1"/>
              </a:buClr>
              <a:buSzPts val="4000"/>
              <a:buFont typeface="Arial"/>
              <a:buNone/>
              <a:defRPr b="1" sz="4000">
                <a:solidFill>
                  <a:schemeClr val="dk1"/>
                </a:solidFill>
              </a:defRPr>
            </a:lvl7pPr>
            <a:lvl8pPr lvl="7" rtl="0" algn="l">
              <a:lnSpc>
                <a:spcPct val="100000"/>
              </a:lnSpc>
              <a:spcBef>
                <a:spcPts val="0"/>
              </a:spcBef>
              <a:spcAft>
                <a:spcPts val="0"/>
              </a:spcAft>
              <a:buClr>
                <a:schemeClr val="dk1"/>
              </a:buClr>
              <a:buSzPts val="4000"/>
              <a:buFont typeface="Arial"/>
              <a:buNone/>
              <a:defRPr b="1" sz="4000">
                <a:solidFill>
                  <a:schemeClr val="dk1"/>
                </a:solidFill>
              </a:defRPr>
            </a:lvl8pPr>
            <a:lvl9pPr lvl="8" rtl="0" algn="l">
              <a:lnSpc>
                <a:spcPct val="100000"/>
              </a:lnSpc>
              <a:spcBef>
                <a:spcPts val="0"/>
              </a:spcBef>
              <a:spcAft>
                <a:spcPts val="0"/>
              </a:spcAft>
              <a:buClr>
                <a:schemeClr val="dk1"/>
              </a:buClr>
              <a:buSzPts val="4000"/>
              <a:buFont typeface="Arial"/>
              <a:buNone/>
              <a:defRPr b="1" sz="4000">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Maroon chapter break or bold statement">
  <p:cSld name="Gold chapter break or bold statement gold_1">
    <p:bg>
      <p:bgPr>
        <a:solidFill>
          <a:schemeClr val="accent2"/>
        </a:solidFill>
      </p:bgPr>
    </p:bg>
    <p:spTree>
      <p:nvGrpSpPr>
        <p:cNvPr id="182" name="Shape 182"/>
        <p:cNvGrpSpPr/>
        <p:nvPr/>
      </p:nvGrpSpPr>
      <p:grpSpPr>
        <a:xfrm>
          <a:off x="0" y="0"/>
          <a:ext cx="0" cy="0"/>
          <a:chOff x="0" y="0"/>
          <a:chExt cx="0" cy="0"/>
        </a:xfrm>
      </p:grpSpPr>
      <p:sp>
        <p:nvSpPr>
          <p:cNvPr id="183" name="Google Shape;183;g13c072abfb6_5_989"/>
          <p:cNvSpPr txBox="1"/>
          <p:nvPr>
            <p:ph type="title"/>
          </p:nvPr>
        </p:nvSpPr>
        <p:spPr>
          <a:xfrm>
            <a:off x="415600" y="304800"/>
            <a:ext cx="8328300" cy="6248400"/>
          </a:xfrm>
          <a:prstGeom prst="rect">
            <a:avLst/>
          </a:prstGeom>
          <a:noFill/>
          <a:ln>
            <a:noFill/>
          </a:ln>
        </p:spPr>
        <p:txBody>
          <a:bodyPr anchorCtr="0" anchor="ctr" bIns="121900" lIns="121900" spcFirstLastPara="1" rIns="121900" wrap="square" tIns="121900">
            <a:noAutofit/>
          </a:bodyPr>
          <a:lstStyle>
            <a:lvl1pPr lvl="0" marR="0" rtl="0" algn="l">
              <a:lnSpc>
                <a:spcPct val="90000"/>
              </a:lnSpc>
              <a:spcBef>
                <a:spcPts val="0"/>
              </a:spcBef>
              <a:spcAft>
                <a:spcPts val="0"/>
              </a:spcAft>
              <a:buClr>
                <a:schemeClr val="lt1"/>
              </a:buClr>
              <a:buSzPts val="8000"/>
              <a:buFont typeface="Arial"/>
              <a:buNone/>
              <a:defRPr b="1" i="0" sz="8000" u="none" cap="none" strike="noStrike">
                <a:solidFill>
                  <a:schemeClr val="lt1"/>
                </a:solidFill>
                <a:latin typeface="Arial"/>
                <a:ea typeface="Arial"/>
                <a:cs typeface="Arial"/>
                <a:sym typeface="Arial"/>
              </a:defRPr>
            </a:lvl1pPr>
            <a:lvl2pPr lvl="1" rtl="0" algn="l">
              <a:lnSpc>
                <a:spcPct val="90000"/>
              </a:lnSpc>
              <a:spcBef>
                <a:spcPts val="0"/>
              </a:spcBef>
              <a:spcAft>
                <a:spcPts val="0"/>
              </a:spcAft>
              <a:buClr>
                <a:schemeClr val="dk1"/>
              </a:buClr>
              <a:buSzPts val="1900"/>
              <a:buFont typeface="Arial"/>
              <a:buNone/>
              <a:defRPr b="1" sz="8300">
                <a:solidFill>
                  <a:schemeClr val="dk1"/>
                </a:solidFill>
              </a:defRPr>
            </a:lvl2pPr>
            <a:lvl3pPr lvl="2" rtl="0" algn="l">
              <a:lnSpc>
                <a:spcPct val="90000"/>
              </a:lnSpc>
              <a:spcBef>
                <a:spcPts val="0"/>
              </a:spcBef>
              <a:spcAft>
                <a:spcPts val="0"/>
              </a:spcAft>
              <a:buClr>
                <a:schemeClr val="dk1"/>
              </a:buClr>
              <a:buSzPts val="1900"/>
              <a:buFont typeface="Arial"/>
              <a:buNone/>
              <a:defRPr b="1" sz="8300">
                <a:solidFill>
                  <a:schemeClr val="dk1"/>
                </a:solidFill>
              </a:defRPr>
            </a:lvl3pPr>
            <a:lvl4pPr lvl="3" rtl="0" algn="l">
              <a:lnSpc>
                <a:spcPct val="90000"/>
              </a:lnSpc>
              <a:spcBef>
                <a:spcPts val="0"/>
              </a:spcBef>
              <a:spcAft>
                <a:spcPts val="0"/>
              </a:spcAft>
              <a:buClr>
                <a:schemeClr val="dk1"/>
              </a:buClr>
              <a:buSzPts val="1900"/>
              <a:buFont typeface="Arial"/>
              <a:buNone/>
              <a:defRPr b="1" sz="8300">
                <a:solidFill>
                  <a:schemeClr val="dk1"/>
                </a:solidFill>
              </a:defRPr>
            </a:lvl4pPr>
            <a:lvl5pPr lvl="4" rtl="0" algn="l">
              <a:lnSpc>
                <a:spcPct val="90000"/>
              </a:lnSpc>
              <a:spcBef>
                <a:spcPts val="0"/>
              </a:spcBef>
              <a:spcAft>
                <a:spcPts val="0"/>
              </a:spcAft>
              <a:buClr>
                <a:schemeClr val="dk1"/>
              </a:buClr>
              <a:buSzPts val="1900"/>
              <a:buFont typeface="Arial"/>
              <a:buNone/>
              <a:defRPr b="1" sz="8300">
                <a:solidFill>
                  <a:schemeClr val="dk1"/>
                </a:solidFill>
              </a:defRPr>
            </a:lvl5pPr>
            <a:lvl6pPr lvl="5" rtl="0" algn="l">
              <a:lnSpc>
                <a:spcPct val="90000"/>
              </a:lnSpc>
              <a:spcBef>
                <a:spcPts val="0"/>
              </a:spcBef>
              <a:spcAft>
                <a:spcPts val="0"/>
              </a:spcAft>
              <a:buClr>
                <a:schemeClr val="dk1"/>
              </a:buClr>
              <a:buSzPts val="1900"/>
              <a:buFont typeface="Arial"/>
              <a:buNone/>
              <a:defRPr b="1" sz="8300">
                <a:solidFill>
                  <a:schemeClr val="dk1"/>
                </a:solidFill>
              </a:defRPr>
            </a:lvl6pPr>
            <a:lvl7pPr lvl="6" rtl="0" algn="l">
              <a:lnSpc>
                <a:spcPct val="90000"/>
              </a:lnSpc>
              <a:spcBef>
                <a:spcPts val="0"/>
              </a:spcBef>
              <a:spcAft>
                <a:spcPts val="0"/>
              </a:spcAft>
              <a:buClr>
                <a:schemeClr val="dk1"/>
              </a:buClr>
              <a:buSzPts val="1900"/>
              <a:buFont typeface="Arial"/>
              <a:buNone/>
              <a:defRPr b="1" sz="8300">
                <a:solidFill>
                  <a:schemeClr val="dk1"/>
                </a:solidFill>
              </a:defRPr>
            </a:lvl7pPr>
            <a:lvl8pPr lvl="7" rtl="0" algn="l">
              <a:lnSpc>
                <a:spcPct val="90000"/>
              </a:lnSpc>
              <a:spcBef>
                <a:spcPts val="0"/>
              </a:spcBef>
              <a:spcAft>
                <a:spcPts val="0"/>
              </a:spcAft>
              <a:buClr>
                <a:schemeClr val="dk1"/>
              </a:buClr>
              <a:buSzPts val="1900"/>
              <a:buFont typeface="Arial"/>
              <a:buNone/>
              <a:defRPr b="1" sz="8300">
                <a:solidFill>
                  <a:schemeClr val="dk1"/>
                </a:solidFill>
              </a:defRPr>
            </a:lvl8pPr>
            <a:lvl9pPr lvl="8" rtl="0" algn="l">
              <a:lnSpc>
                <a:spcPct val="90000"/>
              </a:lnSpc>
              <a:spcBef>
                <a:spcPts val="0"/>
              </a:spcBef>
              <a:spcAft>
                <a:spcPts val="0"/>
              </a:spcAft>
              <a:buClr>
                <a:schemeClr val="dk1"/>
              </a:buClr>
              <a:buSzPts val="1900"/>
              <a:buFont typeface="Arial"/>
              <a:buNone/>
              <a:defRPr b="1" sz="8300">
                <a:solidFill>
                  <a:schemeClr val="dk1"/>
                </a:solidFill>
              </a:defRPr>
            </a:lvl9pPr>
          </a:lstStyle>
          <a:p/>
        </p:txBody>
      </p:sp>
      <p:pic>
        <p:nvPicPr>
          <p:cNvPr id="184" name="Google Shape;184;g13c072abfb6_5_989"/>
          <p:cNvPicPr preferRelativeResize="0"/>
          <p:nvPr/>
        </p:nvPicPr>
        <p:blipFill rotWithShape="1">
          <a:blip r:embed="rId2">
            <a:alphaModFix/>
          </a:blip>
          <a:srcRect b="0" l="0" r="0" t="0"/>
          <a:stretch/>
        </p:blipFill>
        <p:spPr>
          <a:xfrm>
            <a:off x="10130467" y="5542888"/>
            <a:ext cx="1875133" cy="11015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3 column">
  <p:cSld name="1_Title only_1">
    <p:spTree>
      <p:nvGrpSpPr>
        <p:cNvPr id="19" name="Shape 19"/>
        <p:cNvGrpSpPr/>
        <p:nvPr/>
      </p:nvGrpSpPr>
      <p:grpSpPr>
        <a:xfrm>
          <a:off x="0" y="0"/>
          <a:ext cx="0" cy="0"/>
          <a:chOff x="0" y="0"/>
          <a:chExt cx="0" cy="0"/>
        </a:xfrm>
      </p:grpSpPr>
      <p:sp>
        <p:nvSpPr>
          <p:cNvPr id="20" name="Google Shape;20;g126830fcee8_2_14"/>
          <p:cNvSpPr txBox="1"/>
          <p:nvPr>
            <p:ph idx="1" type="body"/>
          </p:nvPr>
        </p:nvSpPr>
        <p:spPr>
          <a:xfrm>
            <a:off x="8249733" y="1550700"/>
            <a:ext cx="3491200" cy="49496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15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21" name="Google Shape;21;g126830fcee8_2_14"/>
          <p:cNvSpPr txBox="1"/>
          <p:nvPr>
            <p:ph idx="2" type="body"/>
          </p:nvPr>
        </p:nvSpPr>
        <p:spPr>
          <a:xfrm>
            <a:off x="4328400" y="1584171"/>
            <a:ext cx="3491200" cy="49496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15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22" name="Google Shape;22;g126830fcee8_2_14"/>
          <p:cNvSpPr txBox="1"/>
          <p:nvPr>
            <p:ph idx="3" type="body"/>
          </p:nvPr>
        </p:nvSpPr>
        <p:spPr>
          <a:xfrm>
            <a:off x="434467" y="1615323"/>
            <a:ext cx="3491200" cy="49496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15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23" name="Google Shape;23;g126830fcee8_2_14"/>
          <p:cNvSpPr txBox="1"/>
          <p:nvPr>
            <p:ph type="title"/>
          </p:nvPr>
        </p:nvSpPr>
        <p:spPr>
          <a:xfrm>
            <a:off x="434467" y="304800"/>
            <a:ext cx="11342000" cy="7636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4000"/>
              <a:buFont typeface="Arial"/>
              <a:buNone/>
              <a:defRPr b="1" sz="4000">
                <a:solidFill>
                  <a:schemeClr val="dk1"/>
                </a:solidFill>
              </a:defRPr>
            </a:lvl2pPr>
            <a:lvl3pPr lvl="2" algn="l">
              <a:lnSpc>
                <a:spcPct val="100000"/>
              </a:lnSpc>
              <a:spcBef>
                <a:spcPts val="0"/>
              </a:spcBef>
              <a:spcAft>
                <a:spcPts val="0"/>
              </a:spcAft>
              <a:buClr>
                <a:schemeClr val="dk1"/>
              </a:buClr>
              <a:buSzPts val="4000"/>
              <a:buFont typeface="Arial"/>
              <a:buNone/>
              <a:defRPr b="1" sz="4000">
                <a:solidFill>
                  <a:schemeClr val="dk1"/>
                </a:solidFill>
              </a:defRPr>
            </a:lvl3pPr>
            <a:lvl4pPr lvl="3" algn="l">
              <a:lnSpc>
                <a:spcPct val="100000"/>
              </a:lnSpc>
              <a:spcBef>
                <a:spcPts val="0"/>
              </a:spcBef>
              <a:spcAft>
                <a:spcPts val="0"/>
              </a:spcAft>
              <a:buClr>
                <a:schemeClr val="dk1"/>
              </a:buClr>
              <a:buSzPts val="4000"/>
              <a:buFont typeface="Arial"/>
              <a:buNone/>
              <a:defRPr b="1" sz="4000">
                <a:solidFill>
                  <a:schemeClr val="dk1"/>
                </a:solidFill>
              </a:defRPr>
            </a:lvl4pPr>
            <a:lvl5pPr lvl="4" algn="l">
              <a:lnSpc>
                <a:spcPct val="100000"/>
              </a:lnSpc>
              <a:spcBef>
                <a:spcPts val="0"/>
              </a:spcBef>
              <a:spcAft>
                <a:spcPts val="0"/>
              </a:spcAft>
              <a:buClr>
                <a:schemeClr val="dk1"/>
              </a:buClr>
              <a:buSzPts val="4000"/>
              <a:buFont typeface="Arial"/>
              <a:buNone/>
              <a:defRPr b="1" sz="4000">
                <a:solidFill>
                  <a:schemeClr val="dk1"/>
                </a:solidFill>
              </a:defRPr>
            </a:lvl5pPr>
            <a:lvl6pPr lvl="5" algn="l">
              <a:lnSpc>
                <a:spcPct val="100000"/>
              </a:lnSpc>
              <a:spcBef>
                <a:spcPts val="0"/>
              </a:spcBef>
              <a:spcAft>
                <a:spcPts val="0"/>
              </a:spcAft>
              <a:buClr>
                <a:schemeClr val="dk1"/>
              </a:buClr>
              <a:buSzPts val="4000"/>
              <a:buFont typeface="Arial"/>
              <a:buNone/>
              <a:defRPr b="1" sz="4000">
                <a:solidFill>
                  <a:schemeClr val="dk1"/>
                </a:solidFill>
              </a:defRPr>
            </a:lvl6pPr>
            <a:lvl7pPr lvl="6" algn="l">
              <a:lnSpc>
                <a:spcPct val="100000"/>
              </a:lnSpc>
              <a:spcBef>
                <a:spcPts val="0"/>
              </a:spcBef>
              <a:spcAft>
                <a:spcPts val="0"/>
              </a:spcAft>
              <a:buClr>
                <a:schemeClr val="dk1"/>
              </a:buClr>
              <a:buSzPts val="4000"/>
              <a:buFont typeface="Arial"/>
              <a:buNone/>
              <a:defRPr b="1" sz="4000">
                <a:solidFill>
                  <a:schemeClr val="dk1"/>
                </a:solidFill>
              </a:defRPr>
            </a:lvl7pPr>
            <a:lvl8pPr lvl="7" algn="l">
              <a:lnSpc>
                <a:spcPct val="100000"/>
              </a:lnSpc>
              <a:spcBef>
                <a:spcPts val="0"/>
              </a:spcBef>
              <a:spcAft>
                <a:spcPts val="0"/>
              </a:spcAft>
              <a:buClr>
                <a:schemeClr val="dk1"/>
              </a:buClr>
              <a:buSzPts val="4000"/>
              <a:buFont typeface="Arial"/>
              <a:buNone/>
              <a:defRPr b="1" sz="4000">
                <a:solidFill>
                  <a:schemeClr val="dk1"/>
                </a:solidFill>
              </a:defRPr>
            </a:lvl8pPr>
            <a:lvl9pPr lvl="8" algn="l">
              <a:lnSpc>
                <a:spcPct val="100000"/>
              </a:lnSpc>
              <a:spcBef>
                <a:spcPts val="0"/>
              </a:spcBef>
              <a:spcAft>
                <a:spcPts val="0"/>
              </a:spcAft>
              <a:buClr>
                <a:schemeClr val="dk1"/>
              </a:buClr>
              <a:buSzPts val="4000"/>
              <a:buFont typeface="Arial"/>
              <a:buNone/>
              <a:defRPr b="1" sz="4000">
                <a:solidFill>
                  <a:schemeClr val="dk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over Intro White logo left bottom">
  <p:cSld name="Cover Intro Option 2">
    <p:spTree>
      <p:nvGrpSpPr>
        <p:cNvPr id="185" name="Shape 185"/>
        <p:cNvGrpSpPr/>
        <p:nvPr/>
      </p:nvGrpSpPr>
      <p:grpSpPr>
        <a:xfrm>
          <a:off x="0" y="0"/>
          <a:ext cx="0" cy="0"/>
          <a:chOff x="0" y="0"/>
          <a:chExt cx="0" cy="0"/>
        </a:xfrm>
      </p:grpSpPr>
      <p:sp>
        <p:nvSpPr>
          <p:cNvPr id="186" name="Google Shape;186;g13c072abfb6_5_992"/>
          <p:cNvSpPr txBox="1"/>
          <p:nvPr>
            <p:ph type="title"/>
          </p:nvPr>
        </p:nvSpPr>
        <p:spPr>
          <a:xfrm>
            <a:off x="438108" y="17109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90000"/>
              </a:lnSpc>
              <a:spcBef>
                <a:spcPts val="0"/>
              </a:spcBef>
              <a:spcAft>
                <a:spcPts val="0"/>
              </a:spcAft>
              <a:buClr>
                <a:schemeClr val="dk1"/>
              </a:buClr>
              <a:buSzPts val="1900"/>
              <a:buFont typeface="Arial"/>
              <a:buNone/>
              <a:defRPr b="1" i="0" sz="96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3700">
                <a:solidFill>
                  <a:schemeClr val="dk1"/>
                </a:solidFill>
              </a:defRPr>
            </a:lvl2pPr>
            <a:lvl3pPr lvl="2" rtl="0" algn="l">
              <a:lnSpc>
                <a:spcPct val="100000"/>
              </a:lnSpc>
              <a:spcBef>
                <a:spcPts val="0"/>
              </a:spcBef>
              <a:spcAft>
                <a:spcPts val="0"/>
              </a:spcAft>
              <a:buClr>
                <a:schemeClr val="dk1"/>
              </a:buClr>
              <a:buSzPts val="1900"/>
              <a:buFont typeface="Arial"/>
              <a:buNone/>
              <a:defRPr b="1" sz="3700">
                <a:solidFill>
                  <a:schemeClr val="dk1"/>
                </a:solidFill>
              </a:defRPr>
            </a:lvl3pPr>
            <a:lvl4pPr lvl="3" rtl="0" algn="l">
              <a:lnSpc>
                <a:spcPct val="100000"/>
              </a:lnSpc>
              <a:spcBef>
                <a:spcPts val="0"/>
              </a:spcBef>
              <a:spcAft>
                <a:spcPts val="0"/>
              </a:spcAft>
              <a:buClr>
                <a:schemeClr val="dk1"/>
              </a:buClr>
              <a:buSzPts val="1900"/>
              <a:buFont typeface="Arial"/>
              <a:buNone/>
              <a:defRPr b="1" sz="3700">
                <a:solidFill>
                  <a:schemeClr val="dk1"/>
                </a:solidFill>
              </a:defRPr>
            </a:lvl4pPr>
            <a:lvl5pPr lvl="4" rtl="0" algn="l">
              <a:lnSpc>
                <a:spcPct val="100000"/>
              </a:lnSpc>
              <a:spcBef>
                <a:spcPts val="0"/>
              </a:spcBef>
              <a:spcAft>
                <a:spcPts val="0"/>
              </a:spcAft>
              <a:buClr>
                <a:schemeClr val="dk1"/>
              </a:buClr>
              <a:buSzPts val="1900"/>
              <a:buFont typeface="Arial"/>
              <a:buNone/>
              <a:defRPr b="1" sz="3700">
                <a:solidFill>
                  <a:schemeClr val="dk1"/>
                </a:solidFill>
              </a:defRPr>
            </a:lvl5pPr>
            <a:lvl6pPr lvl="5" rtl="0" algn="l">
              <a:lnSpc>
                <a:spcPct val="100000"/>
              </a:lnSpc>
              <a:spcBef>
                <a:spcPts val="0"/>
              </a:spcBef>
              <a:spcAft>
                <a:spcPts val="0"/>
              </a:spcAft>
              <a:buClr>
                <a:schemeClr val="dk1"/>
              </a:buClr>
              <a:buSzPts val="1900"/>
              <a:buFont typeface="Arial"/>
              <a:buNone/>
              <a:defRPr b="1" sz="3700">
                <a:solidFill>
                  <a:schemeClr val="dk1"/>
                </a:solidFill>
              </a:defRPr>
            </a:lvl6pPr>
            <a:lvl7pPr lvl="6" rtl="0" algn="l">
              <a:lnSpc>
                <a:spcPct val="100000"/>
              </a:lnSpc>
              <a:spcBef>
                <a:spcPts val="0"/>
              </a:spcBef>
              <a:spcAft>
                <a:spcPts val="0"/>
              </a:spcAft>
              <a:buClr>
                <a:schemeClr val="dk1"/>
              </a:buClr>
              <a:buSzPts val="1900"/>
              <a:buFont typeface="Arial"/>
              <a:buNone/>
              <a:defRPr b="1" sz="3700">
                <a:solidFill>
                  <a:schemeClr val="dk1"/>
                </a:solidFill>
              </a:defRPr>
            </a:lvl7pPr>
            <a:lvl8pPr lvl="7" rtl="0" algn="l">
              <a:lnSpc>
                <a:spcPct val="100000"/>
              </a:lnSpc>
              <a:spcBef>
                <a:spcPts val="0"/>
              </a:spcBef>
              <a:spcAft>
                <a:spcPts val="0"/>
              </a:spcAft>
              <a:buClr>
                <a:schemeClr val="dk1"/>
              </a:buClr>
              <a:buSzPts val="1900"/>
              <a:buFont typeface="Arial"/>
              <a:buNone/>
              <a:defRPr b="1" sz="3700">
                <a:solidFill>
                  <a:schemeClr val="dk1"/>
                </a:solidFill>
              </a:defRPr>
            </a:lvl8pPr>
            <a:lvl9pPr lvl="8" rtl="0" algn="l">
              <a:lnSpc>
                <a:spcPct val="100000"/>
              </a:lnSpc>
              <a:spcBef>
                <a:spcPts val="0"/>
              </a:spcBef>
              <a:spcAft>
                <a:spcPts val="0"/>
              </a:spcAft>
              <a:buClr>
                <a:schemeClr val="dk1"/>
              </a:buClr>
              <a:buSzPts val="1900"/>
              <a:buFont typeface="Arial"/>
              <a:buNone/>
              <a:defRPr b="1" sz="3700">
                <a:solidFill>
                  <a:schemeClr val="dk1"/>
                </a:solidFill>
              </a:defRPr>
            </a:lvl9pPr>
          </a:lstStyle>
          <a:p/>
        </p:txBody>
      </p:sp>
      <p:sp>
        <p:nvSpPr>
          <p:cNvPr id="187" name="Google Shape;187;g13c072abfb6_5_992"/>
          <p:cNvSpPr txBox="1"/>
          <p:nvPr>
            <p:ph idx="1" type="subTitle"/>
          </p:nvPr>
        </p:nvSpPr>
        <p:spPr>
          <a:xfrm>
            <a:off x="438108" y="1340433"/>
            <a:ext cx="10011600" cy="476100"/>
          </a:xfrm>
          <a:prstGeom prst="rect">
            <a:avLst/>
          </a:prstGeom>
          <a:noFill/>
          <a:ln>
            <a:noFill/>
          </a:ln>
        </p:spPr>
        <p:txBody>
          <a:bodyPr anchorCtr="0" anchor="b"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chemeClr val="accent1"/>
                </a:highlight>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latin typeface="Arial"/>
                <a:ea typeface="Arial"/>
                <a:cs typeface="Arial"/>
                <a:sym typeface="Arial"/>
              </a:defRPr>
            </a:lvl9pPr>
          </a:lstStyle>
          <a:p/>
        </p:txBody>
      </p:sp>
      <p:pic>
        <p:nvPicPr>
          <p:cNvPr id="188" name="Google Shape;188;g13c072abfb6_5_992"/>
          <p:cNvPicPr preferRelativeResize="0"/>
          <p:nvPr/>
        </p:nvPicPr>
        <p:blipFill rotWithShape="1">
          <a:blip r:embed="rId2">
            <a:alphaModFix/>
          </a:blip>
          <a:srcRect b="0" l="0" r="0" t="0"/>
          <a:stretch/>
        </p:blipFill>
        <p:spPr>
          <a:xfrm>
            <a:off x="260680" y="5065899"/>
            <a:ext cx="4619600" cy="1282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slide with photo placeholder">
  <p:cSld name="1_20 Title slide with photo placeholder">
    <p:bg>
      <p:bgPr>
        <a:solidFill>
          <a:schemeClr val="lt2"/>
        </a:solidFill>
      </p:bgPr>
    </p:bg>
    <p:spTree>
      <p:nvGrpSpPr>
        <p:cNvPr id="189" name="Shape 189"/>
        <p:cNvGrpSpPr/>
        <p:nvPr/>
      </p:nvGrpSpPr>
      <p:grpSpPr>
        <a:xfrm>
          <a:off x="0" y="0"/>
          <a:ext cx="0" cy="0"/>
          <a:chOff x="0" y="0"/>
          <a:chExt cx="0" cy="0"/>
        </a:xfrm>
      </p:grpSpPr>
      <p:sp>
        <p:nvSpPr>
          <p:cNvPr id="190" name="Google Shape;190;g13c072abfb6_5_996"/>
          <p:cNvSpPr/>
          <p:nvPr/>
        </p:nvSpPr>
        <p:spPr>
          <a:xfrm>
            <a:off x="0" y="4847167"/>
            <a:ext cx="12192000" cy="201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1" name="Google Shape;191;g13c072abfb6_5_996"/>
          <p:cNvSpPr txBox="1"/>
          <p:nvPr>
            <p:ph type="ctrTitle"/>
          </p:nvPr>
        </p:nvSpPr>
        <p:spPr>
          <a:xfrm>
            <a:off x="982167" y="1816433"/>
            <a:ext cx="10729500" cy="2736900"/>
          </a:xfrm>
          <a:prstGeom prst="rect">
            <a:avLst/>
          </a:prstGeom>
          <a:noFill/>
          <a:ln>
            <a:noFill/>
          </a:ln>
        </p:spPr>
        <p:txBody>
          <a:bodyPr anchorCtr="0" anchor="b" bIns="121900" lIns="121900" spcFirstLastPara="1" rIns="121900" wrap="square" tIns="121900">
            <a:noAutofit/>
          </a:bodyPr>
          <a:lstStyle>
            <a:lvl1pPr lvl="0" marR="0" rtl="0" algn="l">
              <a:lnSpc>
                <a:spcPct val="90000"/>
              </a:lnSpc>
              <a:spcBef>
                <a:spcPts val="0"/>
              </a:spcBef>
              <a:spcAft>
                <a:spcPts val="0"/>
              </a:spcAft>
              <a:buClr>
                <a:schemeClr val="dk1"/>
              </a:buClr>
              <a:buSzPts val="6400"/>
              <a:buFont typeface="Arial"/>
              <a:buNone/>
              <a:defRPr b="1" i="0" sz="6400" u="none" cap="none" strike="noStrike">
                <a:solidFill>
                  <a:schemeClr val="dk1"/>
                </a:solidFill>
                <a:latin typeface="Arial"/>
                <a:ea typeface="Arial"/>
                <a:cs typeface="Arial"/>
                <a:sym typeface="Arial"/>
              </a:defRPr>
            </a:lvl1pPr>
            <a:lvl2pPr lvl="1" rtl="0" algn="ctr">
              <a:lnSpc>
                <a:spcPct val="100000"/>
              </a:lnSpc>
              <a:spcBef>
                <a:spcPts val="0"/>
              </a:spcBef>
              <a:spcAft>
                <a:spcPts val="0"/>
              </a:spcAft>
              <a:buClr>
                <a:schemeClr val="dk1"/>
              </a:buClr>
              <a:buSzPts val="1900"/>
              <a:buFont typeface="Arial"/>
              <a:buNone/>
              <a:defRPr b="1" sz="6900">
                <a:solidFill>
                  <a:schemeClr val="dk1"/>
                </a:solidFill>
              </a:defRPr>
            </a:lvl2pPr>
            <a:lvl3pPr lvl="2" rtl="0" algn="ctr">
              <a:lnSpc>
                <a:spcPct val="100000"/>
              </a:lnSpc>
              <a:spcBef>
                <a:spcPts val="0"/>
              </a:spcBef>
              <a:spcAft>
                <a:spcPts val="0"/>
              </a:spcAft>
              <a:buClr>
                <a:schemeClr val="dk1"/>
              </a:buClr>
              <a:buSzPts val="1900"/>
              <a:buFont typeface="Arial"/>
              <a:buNone/>
              <a:defRPr b="1" sz="6900">
                <a:solidFill>
                  <a:schemeClr val="dk1"/>
                </a:solidFill>
              </a:defRPr>
            </a:lvl3pPr>
            <a:lvl4pPr lvl="3" rtl="0" algn="ctr">
              <a:lnSpc>
                <a:spcPct val="100000"/>
              </a:lnSpc>
              <a:spcBef>
                <a:spcPts val="0"/>
              </a:spcBef>
              <a:spcAft>
                <a:spcPts val="0"/>
              </a:spcAft>
              <a:buClr>
                <a:schemeClr val="dk1"/>
              </a:buClr>
              <a:buSzPts val="1900"/>
              <a:buFont typeface="Arial"/>
              <a:buNone/>
              <a:defRPr b="1" sz="6900">
                <a:solidFill>
                  <a:schemeClr val="dk1"/>
                </a:solidFill>
              </a:defRPr>
            </a:lvl4pPr>
            <a:lvl5pPr lvl="4" rtl="0" algn="ctr">
              <a:lnSpc>
                <a:spcPct val="100000"/>
              </a:lnSpc>
              <a:spcBef>
                <a:spcPts val="0"/>
              </a:spcBef>
              <a:spcAft>
                <a:spcPts val="0"/>
              </a:spcAft>
              <a:buClr>
                <a:schemeClr val="dk1"/>
              </a:buClr>
              <a:buSzPts val="1900"/>
              <a:buFont typeface="Arial"/>
              <a:buNone/>
              <a:defRPr b="1" sz="6900">
                <a:solidFill>
                  <a:schemeClr val="dk1"/>
                </a:solidFill>
              </a:defRPr>
            </a:lvl5pPr>
            <a:lvl6pPr lvl="5" rtl="0" algn="ctr">
              <a:lnSpc>
                <a:spcPct val="100000"/>
              </a:lnSpc>
              <a:spcBef>
                <a:spcPts val="0"/>
              </a:spcBef>
              <a:spcAft>
                <a:spcPts val="0"/>
              </a:spcAft>
              <a:buClr>
                <a:schemeClr val="dk1"/>
              </a:buClr>
              <a:buSzPts val="1900"/>
              <a:buFont typeface="Arial"/>
              <a:buNone/>
              <a:defRPr b="1" sz="6900">
                <a:solidFill>
                  <a:schemeClr val="dk1"/>
                </a:solidFill>
              </a:defRPr>
            </a:lvl6pPr>
            <a:lvl7pPr lvl="6" rtl="0" algn="ctr">
              <a:lnSpc>
                <a:spcPct val="100000"/>
              </a:lnSpc>
              <a:spcBef>
                <a:spcPts val="0"/>
              </a:spcBef>
              <a:spcAft>
                <a:spcPts val="0"/>
              </a:spcAft>
              <a:buClr>
                <a:schemeClr val="dk1"/>
              </a:buClr>
              <a:buSzPts val="1900"/>
              <a:buFont typeface="Arial"/>
              <a:buNone/>
              <a:defRPr b="1" sz="6900">
                <a:solidFill>
                  <a:schemeClr val="dk1"/>
                </a:solidFill>
              </a:defRPr>
            </a:lvl7pPr>
            <a:lvl8pPr lvl="7" rtl="0" algn="ctr">
              <a:lnSpc>
                <a:spcPct val="100000"/>
              </a:lnSpc>
              <a:spcBef>
                <a:spcPts val="0"/>
              </a:spcBef>
              <a:spcAft>
                <a:spcPts val="0"/>
              </a:spcAft>
              <a:buClr>
                <a:schemeClr val="dk1"/>
              </a:buClr>
              <a:buSzPts val="1900"/>
              <a:buFont typeface="Arial"/>
              <a:buNone/>
              <a:defRPr b="1" sz="6900">
                <a:solidFill>
                  <a:schemeClr val="dk1"/>
                </a:solidFill>
              </a:defRPr>
            </a:lvl8pPr>
            <a:lvl9pPr lvl="8" rtl="0" algn="ctr">
              <a:lnSpc>
                <a:spcPct val="100000"/>
              </a:lnSpc>
              <a:spcBef>
                <a:spcPts val="0"/>
              </a:spcBef>
              <a:spcAft>
                <a:spcPts val="0"/>
              </a:spcAft>
              <a:buClr>
                <a:schemeClr val="dk1"/>
              </a:buClr>
              <a:buSzPts val="1900"/>
              <a:buFont typeface="Arial"/>
              <a:buNone/>
              <a:defRPr b="1" sz="6900">
                <a:solidFill>
                  <a:schemeClr val="dk1"/>
                </a:solidFill>
              </a:defRPr>
            </a:lvl9pPr>
          </a:lstStyle>
          <a:p/>
        </p:txBody>
      </p:sp>
      <p:pic>
        <p:nvPicPr>
          <p:cNvPr descr="ASU_Horiz_RGB_Digital_MaroonGold.png" id="192" name="Google Shape;192;g13c072abfb6_5_996"/>
          <p:cNvPicPr preferRelativeResize="0"/>
          <p:nvPr/>
        </p:nvPicPr>
        <p:blipFill rotWithShape="1">
          <a:blip r:embed="rId2">
            <a:alphaModFix/>
          </a:blip>
          <a:srcRect b="0" l="0" r="0" t="0"/>
          <a:stretch/>
        </p:blipFill>
        <p:spPr>
          <a:xfrm>
            <a:off x="785624" y="5089696"/>
            <a:ext cx="5126625" cy="1422802"/>
          </a:xfrm>
          <a:prstGeom prst="rect">
            <a:avLst/>
          </a:prstGeom>
          <a:noFill/>
          <a:ln>
            <a:noFill/>
          </a:ln>
        </p:spPr>
      </p:pic>
      <p:sp>
        <p:nvSpPr>
          <p:cNvPr id="193" name="Google Shape;193;g13c072abfb6_5_996"/>
          <p:cNvSpPr txBox="1"/>
          <p:nvPr>
            <p:ph idx="1" type="body"/>
          </p:nvPr>
        </p:nvSpPr>
        <p:spPr>
          <a:xfrm>
            <a:off x="5628067" y="5270497"/>
            <a:ext cx="5945100" cy="12420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None/>
              <a:defRPr b="1" i="0" sz="1900" u="none" cap="none" strike="noStrike">
                <a:solidFill>
                  <a:srgbClr val="000000"/>
                </a:solidFill>
              </a:defRPr>
            </a:lvl1pPr>
            <a:lvl2pPr indent="-228600" lvl="1" marL="914400" marR="0" rtl="0" algn="l">
              <a:lnSpc>
                <a:spcPct val="100000"/>
              </a:lnSpc>
              <a:spcBef>
                <a:spcPts val="0"/>
              </a:spcBef>
              <a:spcAft>
                <a:spcPts val="0"/>
              </a:spcAft>
              <a:buClr>
                <a:srgbClr val="000000"/>
              </a:buClr>
              <a:buSzPts val="1500"/>
              <a:buNone/>
              <a:defRPr i="0" sz="1500" u="none" cap="none" strike="noStrike">
                <a:solidFill>
                  <a:srgbClr val="000000"/>
                </a:solidFill>
              </a:defRPr>
            </a:lvl2pPr>
            <a:lvl3pPr indent="-228600" lvl="2" marL="1371600" marR="0" rtl="0" algn="l">
              <a:lnSpc>
                <a:spcPct val="100000"/>
              </a:lnSpc>
              <a:spcBef>
                <a:spcPts val="0"/>
              </a:spcBef>
              <a:spcAft>
                <a:spcPts val="0"/>
              </a:spcAft>
              <a:buClr>
                <a:srgbClr val="000000"/>
              </a:buClr>
              <a:buSzPts val="1500"/>
              <a:buNone/>
              <a:defRPr i="0" sz="1500" u="none" cap="none" strike="noStrike">
                <a:solidFill>
                  <a:srgbClr val="000000"/>
                </a:solidFill>
              </a:defRPr>
            </a:lvl3pPr>
            <a:lvl4pPr indent="-228600" lvl="3" marL="1828800" marR="0" rtl="0" algn="l">
              <a:lnSpc>
                <a:spcPct val="100000"/>
              </a:lnSpc>
              <a:spcBef>
                <a:spcPts val="0"/>
              </a:spcBef>
              <a:spcAft>
                <a:spcPts val="0"/>
              </a:spcAft>
              <a:buClr>
                <a:srgbClr val="000000"/>
              </a:buClr>
              <a:buSzPts val="1500"/>
              <a:buNone/>
              <a:defRPr i="0" sz="1500" u="none" cap="none" strike="noStrike">
                <a:solidFill>
                  <a:srgbClr val="000000"/>
                </a:solidFill>
              </a:defRPr>
            </a:lvl4pPr>
            <a:lvl5pPr indent="-228600" lvl="4" marL="2286000" marR="0" rtl="0" algn="l">
              <a:lnSpc>
                <a:spcPct val="100000"/>
              </a:lnSpc>
              <a:spcBef>
                <a:spcPts val="0"/>
              </a:spcBef>
              <a:spcAft>
                <a:spcPts val="0"/>
              </a:spcAft>
              <a:buClr>
                <a:srgbClr val="000000"/>
              </a:buClr>
              <a:buSzPts val="1500"/>
              <a:buNone/>
              <a:defRPr i="0" sz="1500" u="none" cap="none" strike="noStrike">
                <a:solidFill>
                  <a:srgbClr val="000000"/>
                </a:solidFill>
              </a:defRPr>
            </a:lvl5pPr>
            <a:lvl6pPr indent="-228600" lvl="5" marL="2743200" marR="0" rtl="0" algn="l">
              <a:lnSpc>
                <a:spcPct val="100000"/>
              </a:lnSpc>
              <a:spcBef>
                <a:spcPts val="0"/>
              </a:spcBef>
              <a:spcAft>
                <a:spcPts val="0"/>
              </a:spcAft>
              <a:buClr>
                <a:srgbClr val="000000"/>
              </a:buClr>
              <a:buSzPts val="1500"/>
              <a:buNone/>
              <a:defRPr i="0" sz="1500" u="none" cap="none" strike="noStrike">
                <a:solidFill>
                  <a:srgbClr val="000000"/>
                </a:solidFill>
              </a:defRPr>
            </a:lvl6pPr>
            <a:lvl7pPr indent="-228600" lvl="6" marL="3200400" marR="0" rtl="0" algn="l">
              <a:lnSpc>
                <a:spcPct val="100000"/>
              </a:lnSpc>
              <a:spcBef>
                <a:spcPts val="0"/>
              </a:spcBef>
              <a:spcAft>
                <a:spcPts val="0"/>
              </a:spcAft>
              <a:buClr>
                <a:srgbClr val="000000"/>
              </a:buClr>
              <a:buSzPts val="1500"/>
              <a:buNone/>
              <a:defRPr i="0" sz="1500" u="none" cap="none" strike="noStrike">
                <a:solidFill>
                  <a:srgbClr val="000000"/>
                </a:solidFill>
              </a:defRPr>
            </a:lvl7pPr>
            <a:lvl8pPr indent="-228600" lvl="7" marL="3657600" marR="0" rtl="0" algn="l">
              <a:lnSpc>
                <a:spcPct val="100000"/>
              </a:lnSpc>
              <a:spcBef>
                <a:spcPts val="0"/>
              </a:spcBef>
              <a:spcAft>
                <a:spcPts val="0"/>
              </a:spcAft>
              <a:buClr>
                <a:srgbClr val="000000"/>
              </a:buClr>
              <a:buSzPts val="1500"/>
              <a:buNone/>
              <a:defRPr i="0" sz="1500" u="none" cap="none" strike="noStrike">
                <a:solidFill>
                  <a:srgbClr val="000000"/>
                </a:solidFill>
              </a:defRPr>
            </a:lvl8pPr>
            <a:lvl9pPr indent="-228600" lvl="8" marL="4114800" marR="0" rtl="0" algn="l">
              <a:lnSpc>
                <a:spcPct val="100000"/>
              </a:lnSpc>
              <a:spcBef>
                <a:spcPts val="0"/>
              </a:spcBef>
              <a:spcAft>
                <a:spcPts val="0"/>
              </a:spcAft>
              <a:buClr>
                <a:srgbClr val="000000"/>
              </a:buClr>
              <a:buSzPts val="1500"/>
              <a:buNone/>
              <a:defRPr i="0" sz="1500" u="none" cap="none" strike="noStrike">
                <a:solidFill>
                  <a:srgbClr val="000000"/>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Gold chapter break or bold statement gold with subheading">
  <p:cSld name="Gold chapter break or bold statement gold_2">
    <p:bg>
      <p:bgPr>
        <a:solidFill>
          <a:schemeClr val="accent1"/>
        </a:solidFill>
      </p:bgPr>
    </p:bg>
    <p:spTree>
      <p:nvGrpSpPr>
        <p:cNvPr id="194" name="Shape 194"/>
        <p:cNvGrpSpPr/>
        <p:nvPr/>
      </p:nvGrpSpPr>
      <p:grpSpPr>
        <a:xfrm>
          <a:off x="0" y="0"/>
          <a:ext cx="0" cy="0"/>
          <a:chOff x="0" y="0"/>
          <a:chExt cx="0" cy="0"/>
        </a:xfrm>
      </p:grpSpPr>
      <p:sp>
        <p:nvSpPr>
          <p:cNvPr id="195" name="Google Shape;195;g13c072abfb6_5_1001"/>
          <p:cNvSpPr txBox="1"/>
          <p:nvPr>
            <p:ph type="title"/>
          </p:nvPr>
        </p:nvSpPr>
        <p:spPr>
          <a:xfrm>
            <a:off x="446236" y="17109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90000"/>
              </a:lnSpc>
              <a:spcBef>
                <a:spcPts val="0"/>
              </a:spcBef>
              <a:spcAft>
                <a:spcPts val="0"/>
              </a:spcAft>
              <a:buClr>
                <a:schemeClr val="dk1"/>
              </a:buClr>
              <a:buSzPts val="1900"/>
              <a:buFont typeface="Arial"/>
              <a:buNone/>
              <a:defRPr b="1" i="0" sz="96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3700">
                <a:solidFill>
                  <a:schemeClr val="dk1"/>
                </a:solidFill>
              </a:defRPr>
            </a:lvl2pPr>
            <a:lvl3pPr lvl="2" rtl="0" algn="l">
              <a:lnSpc>
                <a:spcPct val="100000"/>
              </a:lnSpc>
              <a:spcBef>
                <a:spcPts val="0"/>
              </a:spcBef>
              <a:spcAft>
                <a:spcPts val="0"/>
              </a:spcAft>
              <a:buClr>
                <a:schemeClr val="dk1"/>
              </a:buClr>
              <a:buSzPts val="1900"/>
              <a:buFont typeface="Arial"/>
              <a:buNone/>
              <a:defRPr b="1" sz="3700">
                <a:solidFill>
                  <a:schemeClr val="dk1"/>
                </a:solidFill>
              </a:defRPr>
            </a:lvl3pPr>
            <a:lvl4pPr lvl="3" rtl="0" algn="l">
              <a:lnSpc>
                <a:spcPct val="100000"/>
              </a:lnSpc>
              <a:spcBef>
                <a:spcPts val="0"/>
              </a:spcBef>
              <a:spcAft>
                <a:spcPts val="0"/>
              </a:spcAft>
              <a:buClr>
                <a:schemeClr val="dk1"/>
              </a:buClr>
              <a:buSzPts val="1900"/>
              <a:buFont typeface="Arial"/>
              <a:buNone/>
              <a:defRPr b="1" sz="3700">
                <a:solidFill>
                  <a:schemeClr val="dk1"/>
                </a:solidFill>
              </a:defRPr>
            </a:lvl4pPr>
            <a:lvl5pPr lvl="4" rtl="0" algn="l">
              <a:lnSpc>
                <a:spcPct val="100000"/>
              </a:lnSpc>
              <a:spcBef>
                <a:spcPts val="0"/>
              </a:spcBef>
              <a:spcAft>
                <a:spcPts val="0"/>
              </a:spcAft>
              <a:buClr>
                <a:schemeClr val="dk1"/>
              </a:buClr>
              <a:buSzPts val="1900"/>
              <a:buFont typeface="Arial"/>
              <a:buNone/>
              <a:defRPr b="1" sz="3700">
                <a:solidFill>
                  <a:schemeClr val="dk1"/>
                </a:solidFill>
              </a:defRPr>
            </a:lvl5pPr>
            <a:lvl6pPr lvl="5" rtl="0" algn="l">
              <a:lnSpc>
                <a:spcPct val="100000"/>
              </a:lnSpc>
              <a:spcBef>
                <a:spcPts val="0"/>
              </a:spcBef>
              <a:spcAft>
                <a:spcPts val="0"/>
              </a:spcAft>
              <a:buClr>
                <a:schemeClr val="dk1"/>
              </a:buClr>
              <a:buSzPts val="1900"/>
              <a:buFont typeface="Arial"/>
              <a:buNone/>
              <a:defRPr b="1" sz="3700">
                <a:solidFill>
                  <a:schemeClr val="dk1"/>
                </a:solidFill>
              </a:defRPr>
            </a:lvl6pPr>
            <a:lvl7pPr lvl="6" rtl="0" algn="l">
              <a:lnSpc>
                <a:spcPct val="100000"/>
              </a:lnSpc>
              <a:spcBef>
                <a:spcPts val="0"/>
              </a:spcBef>
              <a:spcAft>
                <a:spcPts val="0"/>
              </a:spcAft>
              <a:buClr>
                <a:schemeClr val="dk1"/>
              </a:buClr>
              <a:buSzPts val="1900"/>
              <a:buFont typeface="Arial"/>
              <a:buNone/>
              <a:defRPr b="1" sz="3700">
                <a:solidFill>
                  <a:schemeClr val="dk1"/>
                </a:solidFill>
              </a:defRPr>
            </a:lvl7pPr>
            <a:lvl8pPr lvl="7" rtl="0" algn="l">
              <a:lnSpc>
                <a:spcPct val="100000"/>
              </a:lnSpc>
              <a:spcBef>
                <a:spcPts val="0"/>
              </a:spcBef>
              <a:spcAft>
                <a:spcPts val="0"/>
              </a:spcAft>
              <a:buClr>
                <a:schemeClr val="dk1"/>
              </a:buClr>
              <a:buSzPts val="1900"/>
              <a:buFont typeface="Arial"/>
              <a:buNone/>
              <a:defRPr b="1" sz="3700">
                <a:solidFill>
                  <a:schemeClr val="dk1"/>
                </a:solidFill>
              </a:defRPr>
            </a:lvl8pPr>
            <a:lvl9pPr lvl="8" rtl="0" algn="l">
              <a:lnSpc>
                <a:spcPct val="100000"/>
              </a:lnSpc>
              <a:spcBef>
                <a:spcPts val="0"/>
              </a:spcBef>
              <a:spcAft>
                <a:spcPts val="0"/>
              </a:spcAft>
              <a:buClr>
                <a:schemeClr val="dk1"/>
              </a:buClr>
              <a:buSzPts val="1900"/>
              <a:buFont typeface="Arial"/>
              <a:buNone/>
              <a:defRPr b="1" sz="3700">
                <a:solidFill>
                  <a:schemeClr val="dk1"/>
                </a:solidFill>
              </a:defRPr>
            </a:lvl9pPr>
          </a:lstStyle>
          <a:p/>
        </p:txBody>
      </p:sp>
      <p:sp>
        <p:nvSpPr>
          <p:cNvPr id="196" name="Google Shape;196;g13c072abfb6_5_1001"/>
          <p:cNvSpPr txBox="1"/>
          <p:nvPr>
            <p:ph idx="1" type="subTitle"/>
          </p:nvPr>
        </p:nvSpPr>
        <p:spPr>
          <a:xfrm>
            <a:off x="446236" y="1340433"/>
            <a:ext cx="10011600" cy="4761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hapter Break White with small gold bar">
  <p:cSld name="CUSTOM">
    <p:spTree>
      <p:nvGrpSpPr>
        <p:cNvPr id="197" name="Shape 197"/>
        <p:cNvGrpSpPr/>
        <p:nvPr/>
      </p:nvGrpSpPr>
      <p:grpSpPr>
        <a:xfrm>
          <a:off x="0" y="0"/>
          <a:ext cx="0" cy="0"/>
          <a:chOff x="0" y="0"/>
          <a:chExt cx="0" cy="0"/>
        </a:xfrm>
      </p:grpSpPr>
      <p:sp>
        <p:nvSpPr>
          <p:cNvPr id="198" name="Google Shape;198;g13c072abfb6_5_1004"/>
          <p:cNvSpPr txBox="1"/>
          <p:nvPr>
            <p:ph idx="1" type="subTitle"/>
          </p:nvPr>
        </p:nvSpPr>
        <p:spPr>
          <a:xfrm>
            <a:off x="453113" y="1340433"/>
            <a:ext cx="10011600" cy="4761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chemeClr val="accent1"/>
                </a:highlight>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1" i="0" u="none" cap="none" strike="noStrike">
                <a:solidFill>
                  <a:srgbClr val="000000"/>
                </a:solidFill>
                <a:highlight>
                  <a:schemeClr val="accent1"/>
                </a:highlight>
                <a:latin typeface="Arial"/>
                <a:ea typeface="Arial"/>
                <a:cs typeface="Arial"/>
                <a:sym typeface="Arial"/>
              </a:defRPr>
            </a:lvl9pPr>
          </a:lstStyle>
          <a:p/>
        </p:txBody>
      </p:sp>
      <p:sp>
        <p:nvSpPr>
          <p:cNvPr id="199" name="Google Shape;199;g13c072abfb6_5_1004"/>
          <p:cNvSpPr txBox="1"/>
          <p:nvPr>
            <p:ph type="title"/>
          </p:nvPr>
        </p:nvSpPr>
        <p:spPr>
          <a:xfrm>
            <a:off x="453113" y="15077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90000"/>
              </a:lnSpc>
              <a:spcBef>
                <a:spcPts val="0"/>
              </a:spcBef>
              <a:spcAft>
                <a:spcPts val="0"/>
              </a:spcAft>
              <a:buSzPts val="1900"/>
              <a:buNone/>
              <a:defRPr sz="96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Maroon chapter break or bold statement with subheading">
  <p:cSld name="Gold chapter break or bold statement gold_2_1">
    <p:bg>
      <p:bgPr>
        <a:solidFill>
          <a:schemeClr val="accent2"/>
        </a:solidFill>
      </p:bgPr>
    </p:bg>
    <p:spTree>
      <p:nvGrpSpPr>
        <p:cNvPr id="200" name="Shape 200"/>
        <p:cNvGrpSpPr/>
        <p:nvPr/>
      </p:nvGrpSpPr>
      <p:grpSpPr>
        <a:xfrm>
          <a:off x="0" y="0"/>
          <a:ext cx="0" cy="0"/>
          <a:chOff x="0" y="0"/>
          <a:chExt cx="0" cy="0"/>
        </a:xfrm>
      </p:grpSpPr>
      <p:sp>
        <p:nvSpPr>
          <p:cNvPr id="201" name="Google Shape;201;g13c072abfb6_5_1007"/>
          <p:cNvSpPr txBox="1"/>
          <p:nvPr>
            <p:ph type="title"/>
          </p:nvPr>
        </p:nvSpPr>
        <p:spPr>
          <a:xfrm>
            <a:off x="445611" y="17109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90000"/>
              </a:lnSpc>
              <a:spcBef>
                <a:spcPts val="0"/>
              </a:spcBef>
              <a:spcAft>
                <a:spcPts val="0"/>
              </a:spcAft>
              <a:buClr>
                <a:schemeClr val="lt1"/>
              </a:buClr>
              <a:buSzPts val="1900"/>
              <a:buFont typeface="Arial"/>
              <a:buNone/>
              <a:defRPr b="1" i="0" sz="96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Clr>
                <a:schemeClr val="dk1"/>
              </a:buClr>
              <a:buSzPts val="1900"/>
              <a:buFont typeface="Arial"/>
              <a:buNone/>
              <a:defRPr b="1" sz="3700">
                <a:solidFill>
                  <a:schemeClr val="dk1"/>
                </a:solidFill>
              </a:defRPr>
            </a:lvl2pPr>
            <a:lvl3pPr lvl="2" rtl="0" algn="l">
              <a:lnSpc>
                <a:spcPct val="100000"/>
              </a:lnSpc>
              <a:spcBef>
                <a:spcPts val="0"/>
              </a:spcBef>
              <a:spcAft>
                <a:spcPts val="0"/>
              </a:spcAft>
              <a:buClr>
                <a:schemeClr val="dk1"/>
              </a:buClr>
              <a:buSzPts val="1900"/>
              <a:buFont typeface="Arial"/>
              <a:buNone/>
              <a:defRPr b="1" sz="3700">
                <a:solidFill>
                  <a:schemeClr val="dk1"/>
                </a:solidFill>
              </a:defRPr>
            </a:lvl3pPr>
            <a:lvl4pPr lvl="3" rtl="0" algn="l">
              <a:lnSpc>
                <a:spcPct val="100000"/>
              </a:lnSpc>
              <a:spcBef>
                <a:spcPts val="0"/>
              </a:spcBef>
              <a:spcAft>
                <a:spcPts val="0"/>
              </a:spcAft>
              <a:buClr>
                <a:schemeClr val="dk1"/>
              </a:buClr>
              <a:buSzPts val="1900"/>
              <a:buFont typeface="Arial"/>
              <a:buNone/>
              <a:defRPr b="1" sz="3700">
                <a:solidFill>
                  <a:schemeClr val="dk1"/>
                </a:solidFill>
              </a:defRPr>
            </a:lvl4pPr>
            <a:lvl5pPr lvl="4" rtl="0" algn="l">
              <a:lnSpc>
                <a:spcPct val="100000"/>
              </a:lnSpc>
              <a:spcBef>
                <a:spcPts val="0"/>
              </a:spcBef>
              <a:spcAft>
                <a:spcPts val="0"/>
              </a:spcAft>
              <a:buClr>
                <a:schemeClr val="dk1"/>
              </a:buClr>
              <a:buSzPts val="1900"/>
              <a:buFont typeface="Arial"/>
              <a:buNone/>
              <a:defRPr b="1" sz="3700">
                <a:solidFill>
                  <a:schemeClr val="dk1"/>
                </a:solidFill>
              </a:defRPr>
            </a:lvl5pPr>
            <a:lvl6pPr lvl="5" rtl="0" algn="l">
              <a:lnSpc>
                <a:spcPct val="100000"/>
              </a:lnSpc>
              <a:spcBef>
                <a:spcPts val="0"/>
              </a:spcBef>
              <a:spcAft>
                <a:spcPts val="0"/>
              </a:spcAft>
              <a:buClr>
                <a:schemeClr val="dk1"/>
              </a:buClr>
              <a:buSzPts val="1900"/>
              <a:buFont typeface="Arial"/>
              <a:buNone/>
              <a:defRPr b="1" sz="3700">
                <a:solidFill>
                  <a:schemeClr val="dk1"/>
                </a:solidFill>
              </a:defRPr>
            </a:lvl6pPr>
            <a:lvl7pPr lvl="6" rtl="0" algn="l">
              <a:lnSpc>
                <a:spcPct val="100000"/>
              </a:lnSpc>
              <a:spcBef>
                <a:spcPts val="0"/>
              </a:spcBef>
              <a:spcAft>
                <a:spcPts val="0"/>
              </a:spcAft>
              <a:buClr>
                <a:schemeClr val="dk1"/>
              </a:buClr>
              <a:buSzPts val="1900"/>
              <a:buFont typeface="Arial"/>
              <a:buNone/>
              <a:defRPr b="1" sz="3700">
                <a:solidFill>
                  <a:schemeClr val="dk1"/>
                </a:solidFill>
              </a:defRPr>
            </a:lvl7pPr>
            <a:lvl8pPr lvl="7" rtl="0" algn="l">
              <a:lnSpc>
                <a:spcPct val="100000"/>
              </a:lnSpc>
              <a:spcBef>
                <a:spcPts val="0"/>
              </a:spcBef>
              <a:spcAft>
                <a:spcPts val="0"/>
              </a:spcAft>
              <a:buClr>
                <a:schemeClr val="dk1"/>
              </a:buClr>
              <a:buSzPts val="1900"/>
              <a:buFont typeface="Arial"/>
              <a:buNone/>
              <a:defRPr b="1" sz="3700">
                <a:solidFill>
                  <a:schemeClr val="dk1"/>
                </a:solidFill>
              </a:defRPr>
            </a:lvl8pPr>
            <a:lvl9pPr lvl="8" rtl="0" algn="l">
              <a:lnSpc>
                <a:spcPct val="100000"/>
              </a:lnSpc>
              <a:spcBef>
                <a:spcPts val="0"/>
              </a:spcBef>
              <a:spcAft>
                <a:spcPts val="0"/>
              </a:spcAft>
              <a:buClr>
                <a:schemeClr val="dk1"/>
              </a:buClr>
              <a:buSzPts val="1900"/>
              <a:buFont typeface="Arial"/>
              <a:buNone/>
              <a:defRPr b="1" sz="3700">
                <a:solidFill>
                  <a:schemeClr val="dk1"/>
                </a:solidFill>
              </a:defRPr>
            </a:lvl9pPr>
          </a:lstStyle>
          <a:p/>
        </p:txBody>
      </p:sp>
      <p:sp>
        <p:nvSpPr>
          <p:cNvPr id="202" name="Google Shape;202;g13c072abfb6_5_1007"/>
          <p:cNvSpPr txBox="1"/>
          <p:nvPr>
            <p:ph idx="1" type="subTitle"/>
          </p:nvPr>
        </p:nvSpPr>
        <p:spPr>
          <a:xfrm>
            <a:off x="445611" y="1340433"/>
            <a:ext cx="10011600" cy="4761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1" i="0" sz="19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all out plus image 1">
  <p:cSld name="Call out plus image_1">
    <p:spTree>
      <p:nvGrpSpPr>
        <p:cNvPr id="203" name="Shape 203"/>
        <p:cNvGrpSpPr/>
        <p:nvPr/>
      </p:nvGrpSpPr>
      <p:grpSpPr>
        <a:xfrm>
          <a:off x="0" y="0"/>
          <a:ext cx="0" cy="0"/>
          <a:chOff x="0" y="0"/>
          <a:chExt cx="0" cy="0"/>
        </a:xfrm>
      </p:grpSpPr>
      <p:sp>
        <p:nvSpPr>
          <p:cNvPr id="204" name="Google Shape;204;g13c072abfb6_5_1010"/>
          <p:cNvSpPr txBox="1"/>
          <p:nvPr>
            <p:ph type="title"/>
          </p:nvPr>
        </p:nvSpPr>
        <p:spPr>
          <a:xfrm>
            <a:off x="395776" y="305300"/>
            <a:ext cx="2480400" cy="31188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4000"/>
              <a:buFont typeface="Arial"/>
              <a:buNone/>
              <a:defRPr b="1">
                <a:solidFill>
                  <a:schemeClr val="dk1"/>
                </a:solidFill>
              </a:defRPr>
            </a:lvl2pPr>
            <a:lvl3pPr lvl="2" rtl="0" algn="l">
              <a:lnSpc>
                <a:spcPct val="100000"/>
              </a:lnSpc>
              <a:spcBef>
                <a:spcPts val="0"/>
              </a:spcBef>
              <a:spcAft>
                <a:spcPts val="0"/>
              </a:spcAft>
              <a:buClr>
                <a:schemeClr val="dk1"/>
              </a:buClr>
              <a:buSzPts val="4000"/>
              <a:buFont typeface="Arial"/>
              <a:buNone/>
              <a:defRPr b="1">
                <a:solidFill>
                  <a:schemeClr val="dk1"/>
                </a:solidFill>
              </a:defRPr>
            </a:lvl3pPr>
            <a:lvl4pPr lvl="3" rtl="0" algn="l">
              <a:lnSpc>
                <a:spcPct val="100000"/>
              </a:lnSpc>
              <a:spcBef>
                <a:spcPts val="0"/>
              </a:spcBef>
              <a:spcAft>
                <a:spcPts val="0"/>
              </a:spcAft>
              <a:buClr>
                <a:schemeClr val="dk1"/>
              </a:buClr>
              <a:buSzPts val="4000"/>
              <a:buFont typeface="Arial"/>
              <a:buNone/>
              <a:defRPr b="1">
                <a:solidFill>
                  <a:schemeClr val="dk1"/>
                </a:solidFill>
              </a:defRPr>
            </a:lvl4pPr>
            <a:lvl5pPr lvl="4" rtl="0" algn="l">
              <a:lnSpc>
                <a:spcPct val="100000"/>
              </a:lnSpc>
              <a:spcBef>
                <a:spcPts val="0"/>
              </a:spcBef>
              <a:spcAft>
                <a:spcPts val="0"/>
              </a:spcAft>
              <a:buClr>
                <a:schemeClr val="dk1"/>
              </a:buClr>
              <a:buSzPts val="4000"/>
              <a:buFont typeface="Arial"/>
              <a:buNone/>
              <a:defRPr b="1">
                <a:solidFill>
                  <a:schemeClr val="dk1"/>
                </a:solidFill>
              </a:defRPr>
            </a:lvl5pPr>
            <a:lvl6pPr lvl="5" rtl="0" algn="l">
              <a:lnSpc>
                <a:spcPct val="100000"/>
              </a:lnSpc>
              <a:spcBef>
                <a:spcPts val="0"/>
              </a:spcBef>
              <a:spcAft>
                <a:spcPts val="0"/>
              </a:spcAft>
              <a:buClr>
                <a:schemeClr val="dk1"/>
              </a:buClr>
              <a:buSzPts val="4000"/>
              <a:buFont typeface="Arial"/>
              <a:buNone/>
              <a:defRPr b="1">
                <a:solidFill>
                  <a:schemeClr val="dk1"/>
                </a:solidFill>
              </a:defRPr>
            </a:lvl6pPr>
            <a:lvl7pPr lvl="6" rtl="0" algn="l">
              <a:lnSpc>
                <a:spcPct val="100000"/>
              </a:lnSpc>
              <a:spcBef>
                <a:spcPts val="0"/>
              </a:spcBef>
              <a:spcAft>
                <a:spcPts val="0"/>
              </a:spcAft>
              <a:buClr>
                <a:schemeClr val="dk1"/>
              </a:buClr>
              <a:buSzPts val="4000"/>
              <a:buFont typeface="Arial"/>
              <a:buNone/>
              <a:defRPr b="1">
                <a:solidFill>
                  <a:schemeClr val="dk1"/>
                </a:solidFill>
              </a:defRPr>
            </a:lvl7pPr>
            <a:lvl8pPr lvl="7" rtl="0" algn="l">
              <a:lnSpc>
                <a:spcPct val="100000"/>
              </a:lnSpc>
              <a:spcBef>
                <a:spcPts val="0"/>
              </a:spcBef>
              <a:spcAft>
                <a:spcPts val="0"/>
              </a:spcAft>
              <a:buClr>
                <a:schemeClr val="dk1"/>
              </a:buClr>
              <a:buSzPts val="4000"/>
              <a:buFont typeface="Arial"/>
              <a:buNone/>
              <a:defRPr b="1">
                <a:solidFill>
                  <a:schemeClr val="dk1"/>
                </a:solidFill>
              </a:defRPr>
            </a:lvl8pPr>
            <a:lvl9pPr lvl="8" rtl="0" algn="l">
              <a:lnSpc>
                <a:spcPct val="100000"/>
              </a:lnSpc>
              <a:spcBef>
                <a:spcPts val="0"/>
              </a:spcBef>
              <a:spcAft>
                <a:spcPts val="0"/>
              </a:spcAft>
              <a:buClr>
                <a:schemeClr val="dk1"/>
              </a:buClr>
              <a:buSzPts val="4000"/>
              <a:buFont typeface="Arial"/>
              <a:buNone/>
              <a:defRPr b="1">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2 Column Format Black Right">
  <p:cSld name="Section title and description_1">
    <p:spTree>
      <p:nvGrpSpPr>
        <p:cNvPr id="205" name="Shape 205"/>
        <p:cNvGrpSpPr/>
        <p:nvPr/>
      </p:nvGrpSpPr>
      <p:grpSpPr>
        <a:xfrm>
          <a:off x="0" y="0"/>
          <a:ext cx="0" cy="0"/>
          <a:chOff x="0" y="0"/>
          <a:chExt cx="0" cy="0"/>
        </a:xfrm>
      </p:grpSpPr>
      <p:sp>
        <p:nvSpPr>
          <p:cNvPr id="206" name="Google Shape;206;g13c072abfb6_5_1012"/>
          <p:cNvSpPr/>
          <p:nvPr/>
        </p:nvSpPr>
        <p:spPr>
          <a:xfrm>
            <a:off x="6174067" y="0"/>
            <a:ext cx="6018000" cy="68979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 name="Google Shape;207;g13c072abfb6_5_1012"/>
          <p:cNvSpPr txBox="1"/>
          <p:nvPr>
            <p:ph idx="1" type="body"/>
          </p:nvPr>
        </p:nvSpPr>
        <p:spPr>
          <a:xfrm>
            <a:off x="6713533" y="677967"/>
            <a:ext cx="5115900" cy="58695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15000"/>
              </a:lnSpc>
              <a:spcBef>
                <a:spcPts val="0"/>
              </a:spcBef>
              <a:spcAft>
                <a:spcPts val="0"/>
              </a:spcAft>
              <a:buClr>
                <a:schemeClr val="lt1"/>
              </a:buClr>
              <a:buSzPts val="1900"/>
              <a:buFont typeface="Arial"/>
              <a:buNone/>
              <a:defRPr b="0" i="0" sz="2400" u="none" cap="none" strike="noStrike">
                <a:solidFill>
                  <a:schemeClr val="lt1"/>
                </a:solidFill>
                <a:latin typeface="Arial"/>
                <a:ea typeface="Arial"/>
                <a:cs typeface="Arial"/>
                <a:sym typeface="Arial"/>
              </a:defRPr>
            </a:lvl1pPr>
            <a:lvl2pPr indent="-228600" lvl="1" marL="9144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2pPr>
            <a:lvl3pPr indent="-228600" lvl="2" marL="13716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3pPr>
            <a:lvl4pPr indent="-228600" lvl="3" marL="18288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4pPr>
            <a:lvl5pPr indent="-228600" lvl="4" marL="22860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5pPr>
            <a:lvl6pPr indent="-228600" lvl="5" marL="27432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6pPr>
            <a:lvl7pPr indent="-228600" lvl="6" marL="32004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7pPr>
            <a:lvl8pPr indent="-228600" lvl="7" marL="3657600" marR="0" rtl="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8pPr>
            <a:lvl9pPr indent="-228600" lvl="8" marL="4114800" marR="0" rtl="0" algn="l">
              <a:lnSpc>
                <a:spcPct val="115000"/>
              </a:lnSpc>
              <a:spcBef>
                <a:spcPts val="2100"/>
              </a:spcBef>
              <a:spcAft>
                <a:spcPts val="2100"/>
              </a:spcAft>
              <a:buClr>
                <a:schemeClr val="lt1"/>
              </a:buClr>
              <a:buSzPts val="1900"/>
              <a:buFont typeface="Arial"/>
              <a:buNone/>
              <a:defRPr b="0" i="0" sz="1900" u="none" cap="none" strike="noStrike">
                <a:solidFill>
                  <a:schemeClr val="lt1"/>
                </a:solidFill>
                <a:latin typeface="Arial"/>
                <a:ea typeface="Arial"/>
                <a:cs typeface="Arial"/>
                <a:sym typeface="Arial"/>
              </a:defRPr>
            </a:lvl9pPr>
          </a:lstStyle>
          <a:p/>
        </p:txBody>
      </p:sp>
      <p:sp>
        <p:nvSpPr>
          <p:cNvPr id="208" name="Google Shape;208;g13c072abfb6_5_1012"/>
          <p:cNvSpPr txBox="1"/>
          <p:nvPr>
            <p:ph type="title"/>
          </p:nvPr>
        </p:nvSpPr>
        <p:spPr>
          <a:xfrm>
            <a:off x="438108" y="305885"/>
            <a:ext cx="51159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rtl="0" algn="l">
              <a:lnSpc>
                <a:spcPct val="100000"/>
              </a:lnSpc>
              <a:spcBef>
                <a:spcPts val="0"/>
              </a:spcBef>
              <a:spcAft>
                <a:spcPts val="0"/>
              </a:spcAft>
              <a:buClr>
                <a:schemeClr val="dk1"/>
              </a:buClr>
              <a:buSzPts val="4000"/>
              <a:buFont typeface="Arial"/>
              <a:buNone/>
              <a:defRPr b="1" sz="4000">
                <a:solidFill>
                  <a:schemeClr val="dk1"/>
                </a:solidFill>
              </a:defRPr>
            </a:lvl2pPr>
            <a:lvl3pPr lvl="2" rtl="0" algn="l">
              <a:lnSpc>
                <a:spcPct val="100000"/>
              </a:lnSpc>
              <a:spcBef>
                <a:spcPts val="0"/>
              </a:spcBef>
              <a:spcAft>
                <a:spcPts val="0"/>
              </a:spcAft>
              <a:buClr>
                <a:schemeClr val="dk1"/>
              </a:buClr>
              <a:buSzPts val="4000"/>
              <a:buFont typeface="Arial"/>
              <a:buNone/>
              <a:defRPr b="1" sz="4000">
                <a:solidFill>
                  <a:schemeClr val="dk1"/>
                </a:solidFill>
              </a:defRPr>
            </a:lvl3pPr>
            <a:lvl4pPr lvl="3" rtl="0" algn="l">
              <a:lnSpc>
                <a:spcPct val="100000"/>
              </a:lnSpc>
              <a:spcBef>
                <a:spcPts val="0"/>
              </a:spcBef>
              <a:spcAft>
                <a:spcPts val="0"/>
              </a:spcAft>
              <a:buClr>
                <a:schemeClr val="dk1"/>
              </a:buClr>
              <a:buSzPts val="4000"/>
              <a:buFont typeface="Arial"/>
              <a:buNone/>
              <a:defRPr b="1" sz="4000">
                <a:solidFill>
                  <a:schemeClr val="dk1"/>
                </a:solidFill>
              </a:defRPr>
            </a:lvl4pPr>
            <a:lvl5pPr lvl="4" rtl="0" algn="l">
              <a:lnSpc>
                <a:spcPct val="100000"/>
              </a:lnSpc>
              <a:spcBef>
                <a:spcPts val="0"/>
              </a:spcBef>
              <a:spcAft>
                <a:spcPts val="0"/>
              </a:spcAft>
              <a:buClr>
                <a:schemeClr val="dk1"/>
              </a:buClr>
              <a:buSzPts val="4000"/>
              <a:buFont typeface="Arial"/>
              <a:buNone/>
              <a:defRPr b="1" sz="4000">
                <a:solidFill>
                  <a:schemeClr val="dk1"/>
                </a:solidFill>
              </a:defRPr>
            </a:lvl5pPr>
            <a:lvl6pPr lvl="5" rtl="0" algn="l">
              <a:lnSpc>
                <a:spcPct val="100000"/>
              </a:lnSpc>
              <a:spcBef>
                <a:spcPts val="0"/>
              </a:spcBef>
              <a:spcAft>
                <a:spcPts val="0"/>
              </a:spcAft>
              <a:buClr>
                <a:schemeClr val="dk1"/>
              </a:buClr>
              <a:buSzPts val="4000"/>
              <a:buFont typeface="Arial"/>
              <a:buNone/>
              <a:defRPr b="1" sz="4000">
                <a:solidFill>
                  <a:schemeClr val="dk1"/>
                </a:solidFill>
              </a:defRPr>
            </a:lvl6pPr>
            <a:lvl7pPr lvl="6" rtl="0" algn="l">
              <a:lnSpc>
                <a:spcPct val="100000"/>
              </a:lnSpc>
              <a:spcBef>
                <a:spcPts val="0"/>
              </a:spcBef>
              <a:spcAft>
                <a:spcPts val="0"/>
              </a:spcAft>
              <a:buClr>
                <a:schemeClr val="dk1"/>
              </a:buClr>
              <a:buSzPts val="4000"/>
              <a:buFont typeface="Arial"/>
              <a:buNone/>
              <a:defRPr b="1" sz="4000">
                <a:solidFill>
                  <a:schemeClr val="dk1"/>
                </a:solidFill>
              </a:defRPr>
            </a:lvl7pPr>
            <a:lvl8pPr lvl="7" rtl="0" algn="l">
              <a:lnSpc>
                <a:spcPct val="100000"/>
              </a:lnSpc>
              <a:spcBef>
                <a:spcPts val="0"/>
              </a:spcBef>
              <a:spcAft>
                <a:spcPts val="0"/>
              </a:spcAft>
              <a:buClr>
                <a:schemeClr val="dk1"/>
              </a:buClr>
              <a:buSzPts val="4000"/>
              <a:buFont typeface="Arial"/>
              <a:buNone/>
              <a:defRPr b="1" sz="4000">
                <a:solidFill>
                  <a:schemeClr val="dk1"/>
                </a:solidFill>
              </a:defRPr>
            </a:lvl8pPr>
            <a:lvl9pPr lvl="8" rtl="0" algn="l">
              <a:lnSpc>
                <a:spcPct val="100000"/>
              </a:lnSpc>
              <a:spcBef>
                <a:spcPts val="0"/>
              </a:spcBef>
              <a:spcAft>
                <a:spcPts val="0"/>
              </a:spcAft>
              <a:buClr>
                <a:schemeClr val="dk1"/>
              </a:buClr>
              <a:buSzPts val="4000"/>
              <a:buFont typeface="Arial"/>
              <a:buNone/>
              <a:defRPr b="1" sz="40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slide 2">
  <p:cSld name="CUSTOM_8_1">
    <p:spTree>
      <p:nvGrpSpPr>
        <p:cNvPr id="24" name="Shape 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with small vertical photo to the right">
  <p:cSld name="CUSTOM_5">
    <p:spTree>
      <p:nvGrpSpPr>
        <p:cNvPr id="25" name="Shape 25"/>
        <p:cNvGrpSpPr/>
        <p:nvPr/>
      </p:nvGrpSpPr>
      <p:grpSpPr>
        <a:xfrm>
          <a:off x="0" y="0"/>
          <a:ext cx="0" cy="0"/>
          <a:chOff x="0" y="0"/>
          <a:chExt cx="0" cy="0"/>
        </a:xfrm>
      </p:grpSpPr>
      <p:sp>
        <p:nvSpPr>
          <p:cNvPr id="26" name="Google Shape;26;g126830fcee8_2_20"/>
          <p:cNvSpPr/>
          <p:nvPr/>
        </p:nvSpPr>
        <p:spPr>
          <a:xfrm>
            <a:off x="6743867" y="-17267"/>
            <a:ext cx="5448000" cy="6915200"/>
          </a:xfrm>
          <a:prstGeom prst="rect">
            <a:avLst/>
          </a:prstGeom>
          <a:solidFill>
            <a:srgbClr val="D0D0D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IN" sz="1900" u="none" cap="none" strike="noStrike">
                <a:solidFill>
                  <a:srgbClr val="000000"/>
                </a:solidFill>
                <a:latin typeface="Arial"/>
                <a:ea typeface="Arial"/>
                <a:cs typeface="Arial"/>
                <a:sym typeface="Arial"/>
              </a:rPr>
              <a:t>Insert a photo here</a:t>
            </a:r>
            <a:endParaRPr b="0" i="0" sz="1900" u="none" cap="none" strike="noStrike">
              <a:solidFill>
                <a:srgbClr val="000000"/>
              </a:solidFill>
              <a:latin typeface="Arial"/>
              <a:ea typeface="Arial"/>
              <a:cs typeface="Arial"/>
              <a:sym typeface="Arial"/>
            </a:endParaRPr>
          </a:p>
        </p:txBody>
      </p:sp>
      <p:sp>
        <p:nvSpPr>
          <p:cNvPr id="27" name="Google Shape;27;g126830fcee8_2_20"/>
          <p:cNvSpPr txBox="1"/>
          <p:nvPr>
            <p:ph idx="1" type="body"/>
          </p:nvPr>
        </p:nvSpPr>
        <p:spPr>
          <a:xfrm>
            <a:off x="580667" y="1764300"/>
            <a:ext cx="6163200" cy="4783600"/>
          </a:xfrm>
          <a:prstGeom prst="rect">
            <a:avLst/>
          </a:prstGeom>
          <a:noFill/>
          <a:ln>
            <a:noFill/>
          </a:ln>
        </p:spPr>
        <p:txBody>
          <a:bodyPr anchorCtr="0" anchor="t" bIns="121900" lIns="121900" spcFirstLastPara="1" rIns="121900" wrap="square" tIns="121900">
            <a:noAutofit/>
          </a:bodyPr>
          <a:lstStyle>
            <a:lvl1pPr indent="-228600" lvl="0" marL="457200" algn="l">
              <a:lnSpc>
                <a:spcPct val="90000"/>
              </a:lnSpc>
              <a:spcBef>
                <a:spcPts val="0"/>
              </a:spcBef>
              <a:spcAft>
                <a:spcPts val="0"/>
              </a:spcAft>
              <a:buSzPts val="1600"/>
              <a:buNone/>
              <a:defRPr sz="1600"/>
            </a:lvl1pPr>
            <a:lvl2pPr indent="-228600" lvl="1" marL="914400" algn="l">
              <a:lnSpc>
                <a:spcPct val="90000"/>
              </a:lnSpc>
              <a:spcBef>
                <a:spcPts val="0"/>
              </a:spcBef>
              <a:spcAft>
                <a:spcPts val="0"/>
              </a:spcAft>
              <a:buSzPts val="1900"/>
              <a:buNone/>
              <a:defRPr/>
            </a:lvl2pPr>
            <a:lvl3pPr indent="-228600" lvl="2" marL="1371600" algn="l">
              <a:lnSpc>
                <a:spcPct val="90000"/>
              </a:lnSpc>
              <a:spcBef>
                <a:spcPts val="0"/>
              </a:spcBef>
              <a:spcAft>
                <a:spcPts val="0"/>
              </a:spcAft>
              <a:buSzPts val="1900"/>
              <a:buNone/>
              <a:defRPr/>
            </a:lvl3pPr>
            <a:lvl4pPr indent="-228600" lvl="3" marL="1828800" algn="l">
              <a:lnSpc>
                <a:spcPct val="90000"/>
              </a:lnSpc>
              <a:spcBef>
                <a:spcPts val="0"/>
              </a:spcBef>
              <a:spcAft>
                <a:spcPts val="0"/>
              </a:spcAft>
              <a:buSzPts val="1900"/>
              <a:buNone/>
              <a:defRPr/>
            </a:lvl4pPr>
            <a:lvl5pPr indent="-228600" lvl="4" marL="2286000" algn="l">
              <a:lnSpc>
                <a:spcPct val="90000"/>
              </a:lnSpc>
              <a:spcBef>
                <a:spcPts val="0"/>
              </a:spcBef>
              <a:spcAft>
                <a:spcPts val="0"/>
              </a:spcAft>
              <a:buSzPts val="1900"/>
              <a:buNone/>
              <a:defRPr/>
            </a:lvl5pPr>
            <a:lvl6pPr indent="-228600" lvl="5" marL="2743200" algn="l">
              <a:lnSpc>
                <a:spcPct val="90000"/>
              </a:lnSpc>
              <a:spcBef>
                <a:spcPts val="0"/>
              </a:spcBef>
              <a:spcAft>
                <a:spcPts val="0"/>
              </a:spcAft>
              <a:buSzPts val="1900"/>
              <a:buNone/>
              <a:defRPr/>
            </a:lvl6pPr>
            <a:lvl7pPr indent="-228600" lvl="6" marL="3200400" algn="l">
              <a:lnSpc>
                <a:spcPct val="90000"/>
              </a:lnSpc>
              <a:spcBef>
                <a:spcPts val="0"/>
              </a:spcBef>
              <a:spcAft>
                <a:spcPts val="0"/>
              </a:spcAft>
              <a:buSzPts val="1900"/>
              <a:buNone/>
              <a:defRPr/>
            </a:lvl7pPr>
            <a:lvl8pPr indent="-228600" lvl="7" marL="3657600" algn="l">
              <a:lnSpc>
                <a:spcPct val="90000"/>
              </a:lnSpc>
              <a:spcBef>
                <a:spcPts val="0"/>
              </a:spcBef>
              <a:spcAft>
                <a:spcPts val="0"/>
              </a:spcAft>
              <a:buSzPts val="1900"/>
              <a:buNone/>
              <a:defRPr/>
            </a:lvl8pPr>
            <a:lvl9pPr indent="-228600" lvl="8" marL="4114800" algn="l">
              <a:lnSpc>
                <a:spcPct val="90000"/>
              </a:lnSpc>
              <a:spcBef>
                <a:spcPts val="0"/>
              </a:spcBef>
              <a:spcAft>
                <a:spcPts val="0"/>
              </a:spcAft>
              <a:buSzPts val="1900"/>
              <a:buNone/>
              <a:defRPr/>
            </a:lvl9pPr>
          </a:lstStyle>
          <a:p/>
        </p:txBody>
      </p:sp>
      <p:sp>
        <p:nvSpPr>
          <p:cNvPr id="28" name="Google Shape;28;g126830fcee8_2_20"/>
          <p:cNvSpPr txBox="1"/>
          <p:nvPr>
            <p:ph type="title"/>
          </p:nvPr>
        </p:nvSpPr>
        <p:spPr>
          <a:xfrm>
            <a:off x="415605" y="304667"/>
            <a:ext cx="6222400" cy="763600"/>
          </a:xfrm>
          <a:prstGeom prst="rect">
            <a:avLst/>
          </a:prstGeom>
          <a:noFill/>
          <a:ln>
            <a:noFill/>
          </a:ln>
        </p:spPr>
        <p:txBody>
          <a:bodyPr anchorCtr="0" anchor="t" bIns="121900" lIns="121900" spcFirstLastPara="1" rIns="121900" wrap="square" tIns="121900">
            <a:noAutofit/>
          </a:bodyPr>
          <a:lstStyle>
            <a:lvl1pPr lvl="0" marR="0" algn="l">
              <a:lnSpc>
                <a:spcPct val="90000"/>
              </a:lnSpc>
              <a:spcBef>
                <a:spcPts val="0"/>
              </a:spcBef>
              <a:spcAft>
                <a:spcPts val="0"/>
              </a:spcAft>
              <a:buClr>
                <a:schemeClr val="dk1"/>
              </a:buClr>
              <a:buSzPts val="4000"/>
              <a:buFont typeface="Arial"/>
              <a:buNone/>
              <a:defRPr b="1" i="0" sz="4000" u="none" cap="none" strike="noStrike">
                <a:solidFill>
                  <a:schemeClr val="dk1"/>
                </a:solidFill>
                <a:highlight>
                  <a:schemeClr val="accent1"/>
                </a:highlight>
                <a:latin typeface="Arial"/>
                <a:ea typeface="Arial"/>
                <a:cs typeface="Arial"/>
                <a:sym typeface="Arial"/>
              </a:defRPr>
            </a:lvl1pPr>
            <a:lvl2pPr lvl="1" algn="l">
              <a:lnSpc>
                <a:spcPct val="90000"/>
              </a:lnSpc>
              <a:spcBef>
                <a:spcPts val="0"/>
              </a:spcBef>
              <a:spcAft>
                <a:spcPts val="0"/>
              </a:spcAft>
              <a:buClr>
                <a:schemeClr val="dk1"/>
              </a:buClr>
              <a:buSzPts val="1900"/>
              <a:buFont typeface="Arial"/>
              <a:buNone/>
              <a:defRPr b="1" sz="3700">
                <a:solidFill>
                  <a:schemeClr val="dk1"/>
                </a:solidFill>
              </a:defRPr>
            </a:lvl2pPr>
            <a:lvl3pPr lvl="2" algn="l">
              <a:lnSpc>
                <a:spcPct val="90000"/>
              </a:lnSpc>
              <a:spcBef>
                <a:spcPts val="0"/>
              </a:spcBef>
              <a:spcAft>
                <a:spcPts val="0"/>
              </a:spcAft>
              <a:buClr>
                <a:schemeClr val="dk1"/>
              </a:buClr>
              <a:buSzPts val="1900"/>
              <a:buFont typeface="Arial"/>
              <a:buNone/>
              <a:defRPr b="1" sz="3700">
                <a:solidFill>
                  <a:schemeClr val="dk1"/>
                </a:solidFill>
              </a:defRPr>
            </a:lvl3pPr>
            <a:lvl4pPr lvl="3" algn="l">
              <a:lnSpc>
                <a:spcPct val="90000"/>
              </a:lnSpc>
              <a:spcBef>
                <a:spcPts val="0"/>
              </a:spcBef>
              <a:spcAft>
                <a:spcPts val="0"/>
              </a:spcAft>
              <a:buClr>
                <a:schemeClr val="dk1"/>
              </a:buClr>
              <a:buSzPts val="1900"/>
              <a:buFont typeface="Arial"/>
              <a:buNone/>
              <a:defRPr b="1" sz="3700">
                <a:solidFill>
                  <a:schemeClr val="dk1"/>
                </a:solidFill>
              </a:defRPr>
            </a:lvl4pPr>
            <a:lvl5pPr lvl="4" algn="l">
              <a:lnSpc>
                <a:spcPct val="90000"/>
              </a:lnSpc>
              <a:spcBef>
                <a:spcPts val="0"/>
              </a:spcBef>
              <a:spcAft>
                <a:spcPts val="0"/>
              </a:spcAft>
              <a:buClr>
                <a:schemeClr val="dk1"/>
              </a:buClr>
              <a:buSzPts val="1900"/>
              <a:buFont typeface="Arial"/>
              <a:buNone/>
              <a:defRPr b="1" sz="3700">
                <a:solidFill>
                  <a:schemeClr val="dk1"/>
                </a:solidFill>
              </a:defRPr>
            </a:lvl5pPr>
            <a:lvl6pPr lvl="5" algn="l">
              <a:lnSpc>
                <a:spcPct val="90000"/>
              </a:lnSpc>
              <a:spcBef>
                <a:spcPts val="0"/>
              </a:spcBef>
              <a:spcAft>
                <a:spcPts val="0"/>
              </a:spcAft>
              <a:buClr>
                <a:schemeClr val="dk1"/>
              </a:buClr>
              <a:buSzPts val="1900"/>
              <a:buFont typeface="Arial"/>
              <a:buNone/>
              <a:defRPr b="1" sz="3700">
                <a:solidFill>
                  <a:schemeClr val="dk1"/>
                </a:solidFill>
              </a:defRPr>
            </a:lvl6pPr>
            <a:lvl7pPr lvl="6" algn="l">
              <a:lnSpc>
                <a:spcPct val="90000"/>
              </a:lnSpc>
              <a:spcBef>
                <a:spcPts val="0"/>
              </a:spcBef>
              <a:spcAft>
                <a:spcPts val="0"/>
              </a:spcAft>
              <a:buClr>
                <a:schemeClr val="dk1"/>
              </a:buClr>
              <a:buSzPts val="1900"/>
              <a:buFont typeface="Arial"/>
              <a:buNone/>
              <a:defRPr b="1" sz="3700">
                <a:solidFill>
                  <a:schemeClr val="dk1"/>
                </a:solidFill>
              </a:defRPr>
            </a:lvl7pPr>
            <a:lvl8pPr lvl="7" algn="l">
              <a:lnSpc>
                <a:spcPct val="90000"/>
              </a:lnSpc>
              <a:spcBef>
                <a:spcPts val="0"/>
              </a:spcBef>
              <a:spcAft>
                <a:spcPts val="0"/>
              </a:spcAft>
              <a:buClr>
                <a:schemeClr val="dk1"/>
              </a:buClr>
              <a:buSzPts val="1900"/>
              <a:buFont typeface="Arial"/>
              <a:buNone/>
              <a:defRPr b="1" sz="3700">
                <a:solidFill>
                  <a:schemeClr val="dk1"/>
                </a:solidFill>
              </a:defRPr>
            </a:lvl8pPr>
            <a:lvl9pPr lvl="8" algn="l">
              <a:lnSpc>
                <a:spcPct val="90000"/>
              </a:lnSpc>
              <a:spcBef>
                <a:spcPts val="0"/>
              </a:spcBef>
              <a:spcAft>
                <a:spcPts val="0"/>
              </a:spcAft>
              <a:buClr>
                <a:schemeClr val="dk1"/>
              </a:buClr>
              <a:buSzPts val="1900"/>
              <a:buFont typeface="Arial"/>
              <a:buNone/>
              <a:defRPr b="1" sz="3700">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with Photo Web Standard">
  <p:cSld name="CUSTOM_9">
    <p:spTree>
      <p:nvGrpSpPr>
        <p:cNvPr id="29" name="Shape 29"/>
        <p:cNvGrpSpPr/>
        <p:nvPr/>
      </p:nvGrpSpPr>
      <p:grpSpPr>
        <a:xfrm>
          <a:off x="0" y="0"/>
          <a:ext cx="0" cy="0"/>
          <a:chOff x="0" y="0"/>
          <a:chExt cx="0" cy="0"/>
        </a:xfrm>
      </p:grpSpPr>
      <p:sp>
        <p:nvSpPr>
          <p:cNvPr id="30" name="Google Shape;30;g126830fcee8_2_24"/>
          <p:cNvSpPr/>
          <p:nvPr/>
        </p:nvSpPr>
        <p:spPr>
          <a:xfrm>
            <a:off x="-100767" y="-18500"/>
            <a:ext cx="12292800" cy="3239200"/>
          </a:xfrm>
          <a:prstGeom prst="rect">
            <a:avLst/>
          </a:prstGeom>
          <a:solidFill>
            <a:srgbClr val="D0D0D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 name="Google Shape;31;g126830fcee8_2_24"/>
          <p:cNvSpPr/>
          <p:nvPr>
            <p:ph idx="2" type="pic"/>
          </p:nvPr>
        </p:nvSpPr>
        <p:spPr>
          <a:xfrm>
            <a:off x="-101600" y="0"/>
            <a:ext cx="12293600" cy="3221600"/>
          </a:xfrm>
          <a:prstGeom prst="rect">
            <a:avLst/>
          </a:prstGeom>
          <a:noFill/>
          <a:ln>
            <a:noFill/>
          </a:ln>
        </p:spPr>
      </p:sp>
      <p:sp>
        <p:nvSpPr>
          <p:cNvPr id="32" name="Google Shape;32;g126830fcee8_2_24"/>
          <p:cNvSpPr/>
          <p:nvPr/>
        </p:nvSpPr>
        <p:spPr>
          <a:xfrm>
            <a:off x="2091633" y="2310200"/>
            <a:ext cx="8554000" cy="45476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 name="Google Shape;33;g126830fcee8_2_24"/>
          <p:cNvSpPr txBox="1"/>
          <p:nvPr/>
        </p:nvSpPr>
        <p:spPr>
          <a:xfrm>
            <a:off x="2242600" y="3174500"/>
            <a:ext cx="8245600" cy="36836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 name="Google Shape;34;g126830fcee8_2_24"/>
          <p:cNvSpPr txBox="1"/>
          <p:nvPr>
            <p:ph type="title"/>
          </p:nvPr>
        </p:nvSpPr>
        <p:spPr>
          <a:xfrm>
            <a:off x="2091633" y="2475887"/>
            <a:ext cx="7987200" cy="763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200"/>
              <a:buNone/>
              <a:defRPr sz="3200">
                <a:highlight>
                  <a:schemeClr val="accent1"/>
                </a:highlight>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text  1 black background">
  <p:cSld name="1_19 Headline with text 1">
    <p:bg>
      <p:bgPr>
        <a:solidFill>
          <a:schemeClr val="dk1"/>
        </a:solidFill>
      </p:bgPr>
    </p:bg>
    <p:spTree>
      <p:nvGrpSpPr>
        <p:cNvPr id="35" name="Shape 35"/>
        <p:cNvGrpSpPr/>
        <p:nvPr/>
      </p:nvGrpSpPr>
      <p:grpSpPr>
        <a:xfrm>
          <a:off x="0" y="0"/>
          <a:ext cx="0" cy="0"/>
          <a:chOff x="0" y="0"/>
          <a:chExt cx="0" cy="0"/>
        </a:xfrm>
      </p:grpSpPr>
      <p:sp>
        <p:nvSpPr>
          <p:cNvPr id="36" name="Google Shape;36;g126830fcee8_2_30"/>
          <p:cNvSpPr txBox="1"/>
          <p:nvPr>
            <p:ph idx="1" type="body"/>
          </p:nvPr>
        </p:nvSpPr>
        <p:spPr>
          <a:xfrm>
            <a:off x="569500" y="1606433"/>
            <a:ext cx="10273200" cy="42688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15000"/>
              </a:lnSpc>
              <a:spcBef>
                <a:spcPts val="0"/>
              </a:spcBef>
              <a:spcAft>
                <a:spcPts val="0"/>
              </a:spcAft>
              <a:buClr>
                <a:srgbClr val="000000"/>
              </a:buClr>
              <a:buSzPts val="1900"/>
              <a:buFont typeface="Arial"/>
              <a:buNone/>
              <a:defRPr b="0" i="0" sz="2700" u="none" cap="none" strike="noStrike">
                <a:solidFill>
                  <a:schemeClr val="lt1"/>
                </a:solidFill>
                <a:latin typeface="Arial"/>
                <a:ea typeface="Arial"/>
                <a:cs typeface="Arial"/>
                <a:sym typeface="Arial"/>
              </a:defRPr>
            </a:lvl1pPr>
            <a:lvl2pPr indent="-228600" lvl="1" marL="914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algn="l">
              <a:lnSpc>
                <a:spcPct val="115000"/>
              </a:lnSpc>
              <a:spcBef>
                <a:spcPts val="210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algn="l">
              <a:lnSpc>
                <a:spcPct val="115000"/>
              </a:lnSpc>
              <a:spcBef>
                <a:spcPts val="2100"/>
              </a:spcBef>
              <a:spcAft>
                <a:spcPts val="210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37" name="Google Shape;37;g126830fcee8_2_30"/>
          <p:cNvSpPr txBox="1"/>
          <p:nvPr>
            <p:ph type="title"/>
          </p:nvPr>
        </p:nvSpPr>
        <p:spPr>
          <a:xfrm>
            <a:off x="415600" y="304800"/>
            <a:ext cx="11360800" cy="7636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4000"/>
              <a:buFont typeface="Arial"/>
              <a:buNone/>
              <a:defRPr b="1" i="0" sz="4000" u="none" cap="none" strike="noStrike">
                <a:solidFill>
                  <a:schemeClr val="accent1"/>
                </a:solidFill>
                <a:latin typeface="Arial"/>
                <a:ea typeface="Arial"/>
                <a:cs typeface="Arial"/>
                <a:sym typeface="Arial"/>
              </a:defRPr>
            </a:lvl1pPr>
            <a:lvl2pPr lvl="1" algn="l">
              <a:lnSpc>
                <a:spcPct val="100000"/>
              </a:lnSpc>
              <a:spcBef>
                <a:spcPts val="0"/>
              </a:spcBef>
              <a:spcAft>
                <a:spcPts val="0"/>
              </a:spcAft>
              <a:buClr>
                <a:schemeClr val="dk1"/>
              </a:buClr>
              <a:buSzPts val="1900"/>
              <a:buFont typeface="Arial"/>
              <a:buNone/>
              <a:defRPr b="1" sz="3700">
                <a:solidFill>
                  <a:schemeClr val="dk1"/>
                </a:solidFill>
              </a:defRPr>
            </a:lvl2pPr>
            <a:lvl3pPr lvl="2" algn="l">
              <a:lnSpc>
                <a:spcPct val="100000"/>
              </a:lnSpc>
              <a:spcBef>
                <a:spcPts val="0"/>
              </a:spcBef>
              <a:spcAft>
                <a:spcPts val="0"/>
              </a:spcAft>
              <a:buClr>
                <a:schemeClr val="dk1"/>
              </a:buClr>
              <a:buSzPts val="1900"/>
              <a:buFont typeface="Arial"/>
              <a:buNone/>
              <a:defRPr b="1" sz="3700">
                <a:solidFill>
                  <a:schemeClr val="dk1"/>
                </a:solidFill>
              </a:defRPr>
            </a:lvl3pPr>
            <a:lvl4pPr lvl="3" algn="l">
              <a:lnSpc>
                <a:spcPct val="100000"/>
              </a:lnSpc>
              <a:spcBef>
                <a:spcPts val="0"/>
              </a:spcBef>
              <a:spcAft>
                <a:spcPts val="0"/>
              </a:spcAft>
              <a:buClr>
                <a:schemeClr val="dk1"/>
              </a:buClr>
              <a:buSzPts val="1900"/>
              <a:buFont typeface="Arial"/>
              <a:buNone/>
              <a:defRPr b="1" sz="3700">
                <a:solidFill>
                  <a:schemeClr val="dk1"/>
                </a:solidFill>
              </a:defRPr>
            </a:lvl4pPr>
            <a:lvl5pPr lvl="4" algn="l">
              <a:lnSpc>
                <a:spcPct val="100000"/>
              </a:lnSpc>
              <a:spcBef>
                <a:spcPts val="0"/>
              </a:spcBef>
              <a:spcAft>
                <a:spcPts val="0"/>
              </a:spcAft>
              <a:buClr>
                <a:schemeClr val="dk1"/>
              </a:buClr>
              <a:buSzPts val="1900"/>
              <a:buFont typeface="Arial"/>
              <a:buNone/>
              <a:defRPr b="1" sz="3700">
                <a:solidFill>
                  <a:schemeClr val="dk1"/>
                </a:solidFill>
              </a:defRPr>
            </a:lvl5pPr>
            <a:lvl6pPr lvl="5" algn="l">
              <a:lnSpc>
                <a:spcPct val="100000"/>
              </a:lnSpc>
              <a:spcBef>
                <a:spcPts val="0"/>
              </a:spcBef>
              <a:spcAft>
                <a:spcPts val="0"/>
              </a:spcAft>
              <a:buClr>
                <a:schemeClr val="dk1"/>
              </a:buClr>
              <a:buSzPts val="1900"/>
              <a:buFont typeface="Arial"/>
              <a:buNone/>
              <a:defRPr b="1" sz="3700">
                <a:solidFill>
                  <a:schemeClr val="dk1"/>
                </a:solidFill>
              </a:defRPr>
            </a:lvl6pPr>
            <a:lvl7pPr lvl="6" algn="l">
              <a:lnSpc>
                <a:spcPct val="100000"/>
              </a:lnSpc>
              <a:spcBef>
                <a:spcPts val="0"/>
              </a:spcBef>
              <a:spcAft>
                <a:spcPts val="0"/>
              </a:spcAft>
              <a:buClr>
                <a:schemeClr val="dk1"/>
              </a:buClr>
              <a:buSzPts val="1900"/>
              <a:buFont typeface="Arial"/>
              <a:buNone/>
              <a:defRPr b="1" sz="3700">
                <a:solidFill>
                  <a:schemeClr val="dk1"/>
                </a:solidFill>
              </a:defRPr>
            </a:lvl7pPr>
            <a:lvl8pPr lvl="7" algn="l">
              <a:lnSpc>
                <a:spcPct val="100000"/>
              </a:lnSpc>
              <a:spcBef>
                <a:spcPts val="0"/>
              </a:spcBef>
              <a:spcAft>
                <a:spcPts val="0"/>
              </a:spcAft>
              <a:buClr>
                <a:schemeClr val="dk1"/>
              </a:buClr>
              <a:buSzPts val="1900"/>
              <a:buFont typeface="Arial"/>
              <a:buNone/>
              <a:defRPr b="1" sz="3700">
                <a:solidFill>
                  <a:schemeClr val="dk1"/>
                </a:solidFill>
              </a:defRPr>
            </a:lvl8pPr>
            <a:lvl9pPr lvl="8" algn="l">
              <a:lnSpc>
                <a:spcPct val="100000"/>
              </a:lnSpc>
              <a:spcBef>
                <a:spcPts val="0"/>
              </a:spcBef>
              <a:spcAft>
                <a:spcPts val="0"/>
              </a:spcAft>
              <a:buClr>
                <a:schemeClr val="dk1"/>
              </a:buClr>
              <a:buSzPts val="1900"/>
              <a:buFont typeface="Arial"/>
              <a:buNone/>
              <a:defRPr b="1" sz="3700">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2 Column Format Black Right 1">
  <p:cSld name="Section title and description_1_1">
    <p:spTree>
      <p:nvGrpSpPr>
        <p:cNvPr id="38" name="Shape 38"/>
        <p:cNvGrpSpPr/>
        <p:nvPr/>
      </p:nvGrpSpPr>
      <p:grpSpPr>
        <a:xfrm>
          <a:off x="0" y="0"/>
          <a:ext cx="0" cy="0"/>
          <a:chOff x="0" y="0"/>
          <a:chExt cx="0" cy="0"/>
        </a:xfrm>
      </p:grpSpPr>
      <p:sp>
        <p:nvSpPr>
          <p:cNvPr id="39" name="Google Shape;39;g126830fcee8_2_33"/>
          <p:cNvSpPr txBox="1"/>
          <p:nvPr>
            <p:ph idx="1" type="body"/>
          </p:nvPr>
        </p:nvSpPr>
        <p:spPr>
          <a:xfrm>
            <a:off x="6699033" y="593367"/>
            <a:ext cx="5116000" cy="51812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15000"/>
              </a:lnSpc>
              <a:spcBef>
                <a:spcPts val="0"/>
              </a:spcBef>
              <a:spcAft>
                <a:spcPts val="0"/>
              </a:spcAft>
              <a:buClr>
                <a:schemeClr val="lt1"/>
              </a:buClr>
              <a:buSzPts val="1900"/>
              <a:buFont typeface="Arial"/>
              <a:buNone/>
              <a:defRPr b="0" i="0" sz="2400" u="none" cap="none" strike="noStrike">
                <a:solidFill>
                  <a:schemeClr val="lt1"/>
                </a:solidFill>
                <a:latin typeface="Arial"/>
                <a:ea typeface="Arial"/>
                <a:cs typeface="Arial"/>
                <a:sym typeface="Arial"/>
              </a:defRPr>
            </a:lvl1pPr>
            <a:lvl2pPr indent="-228600" lvl="1" marL="9144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2pPr>
            <a:lvl3pPr indent="-228600" lvl="2" marL="13716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3pPr>
            <a:lvl4pPr indent="-228600" lvl="3" marL="18288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4pPr>
            <a:lvl5pPr indent="-228600" lvl="4" marL="22860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5pPr>
            <a:lvl6pPr indent="-228600" lvl="5" marL="27432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6pPr>
            <a:lvl7pPr indent="-228600" lvl="6" marL="32004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7pPr>
            <a:lvl8pPr indent="-228600" lvl="7" marL="3657600" marR="0" algn="l">
              <a:lnSpc>
                <a:spcPct val="115000"/>
              </a:lnSpc>
              <a:spcBef>
                <a:spcPts val="21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8pPr>
            <a:lvl9pPr indent="-228600" lvl="8" marL="4114800" marR="0" algn="l">
              <a:lnSpc>
                <a:spcPct val="115000"/>
              </a:lnSpc>
              <a:spcBef>
                <a:spcPts val="2100"/>
              </a:spcBef>
              <a:spcAft>
                <a:spcPts val="2100"/>
              </a:spcAft>
              <a:buClr>
                <a:schemeClr val="lt1"/>
              </a:buClr>
              <a:buSzPts val="1900"/>
              <a:buFont typeface="Arial"/>
              <a:buNone/>
              <a:defRPr b="0" i="0" sz="1900" u="none" cap="none" strike="noStrike">
                <a:solidFill>
                  <a:schemeClr val="lt1"/>
                </a:solidFill>
                <a:latin typeface="Arial"/>
                <a:ea typeface="Arial"/>
                <a:cs typeface="Arial"/>
                <a:sym typeface="Arial"/>
              </a:defRPr>
            </a:lvl9pPr>
          </a:lstStyle>
          <a:p/>
        </p:txBody>
      </p:sp>
      <p:sp>
        <p:nvSpPr>
          <p:cNvPr id="40" name="Google Shape;40;g126830fcee8_2_33"/>
          <p:cNvSpPr txBox="1"/>
          <p:nvPr>
            <p:ph type="title"/>
          </p:nvPr>
        </p:nvSpPr>
        <p:spPr>
          <a:xfrm>
            <a:off x="432933" y="281633"/>
            <a:ext cx="5116000" cy="7636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4000"/>
              <a:buFont typeface="Arial"/>
              <a:buNone/>
              <a:defRPr b="1" i="0" sz="4000" u="none" cap="none" strike="noStrike">
                <a:solidFill>
                  <a:schemeClr val="dk1"/>
                </a:solidFill>
                <a:highlight>
                  <a:srgbClr val="FFFFFF"/>
                </a:highlight>
                <a:latin typeface="Arial"/>
                <a:ea typeface="Arial"/>
                <a:cs typeface="Arial"/>
                <a:sym typeface="Arial"/>
              </a:defRPr>
            </a:lvl1pPr>
            <a:lvl2pPr lvl="1" algn="l">
              <a:lnSpc>
                <a:spcPct val="100000"/>
              </a:lnSpc>
              <a:spcBef>
                <a:spcPts val="0"/>
              </a:spcBef>
              <a:spcAft>
                <a:spcPts val="0"/>
              </a:spcAft>
              <a:buClr>
                <a:schemeClr val="dk1"/>
              </a:buClr>
              <a:buSzPts val="4000"/>
              <a:buFont typeface="Arial"/>
              <a:buNone/>
              <a:defRPr b="1" sz="4000">
                <a:solidFill>
                  <a:schemeClr val="dk1"/>
                </a:solidFill>
              </a:defRPr>
            </a:lvl2pPr>
            <a:lvl3pPr lvl="2" algn="l">
              <a:lnSpc>
                <a:spcPct val="100000"/>
              </a:lnSpc>
              <a:spcBef>
                <a:spcPts val="0"/>
              </a:spcBef>
              <a:spcAft>
                <a:spcPts val="0"/>
              </a:spcAft>
              <a:buClr>
                <a:schemeClr val="dk1"/>
              </a:buClr>
              <a:buSzPts val="4000"/>
              <a:buFont typeface="Arial"/>
              <a:buNone/>
              <a:defRPr b="1" sz="4000">
                <a:solidFill>
                  <a:schemeClr val="dk1"/>
                </a:solidFill>
              </a:defRPr>
            </a:lvl3pPr>
            <a:lvl4pPr lvl="3" algn="l">
              <a:lnSpc>
                <a:spcPct val="100000"/>
              </a:lnSpc>
              <a:spcBef>
                <a:spcPts val="0"/>
              </a:spcBef>
              <a:spcAft>
                <a:spcPts val="0"/>
              </a:spcAft>
              <a:buClr>
                <a:schemeClr val="dk1"/>
              </a:buClr>
              <a:buSzPts val="4000"/>
              <a:buFont typeface="Arial"/>
              <a:buNone/>
              <a:defRPr b="1" sz="4000">
                <a:solidFill>
                  <a:schemeClr val="dk1"/>
                </a:solidFill>
              </a:defRPr>
            </a:lvl4pPr>
            <a:lvl5pPr lvl="4" algn="l">
              <a:lnSpc>
                <a:spcPct val="100000"/>
              </a:lnSpc>
              <a:spcBef>
                <a:spcPts val="0"/>
              </a:spcBef>
              <a:spcAft>
                <a:spcPts val="0"/>
              </a:spcAft>
              <a:buClr>
                <a:schemeClr val="dk1"/>
              </a:buClr>
              <a:buSzPts val="4000"/>
              <a:buFont typeface="Arial"/>
              <a:buNone/>
              <a:defRPr b="1" sz="4000">
                <a:solidFill>
                  <a:schemeClr val="dk1"/>
                </a:solidFill>
              </a:defRPr>
            </a:lvl5pPr>
            <a:lvl6pPr lvl="5" algn="l">
              <a:lnSpc>
                <a:spcPct val="100000"/>
              </a:lnSpc>
              <a:spcBef>
                <a:spcPts val="0"/>
              </a:spcBef>
              <a:spcAft>
                <a:spcPts val="0"/>
              </a:spcAft>
              <a:buClr>
                <a:schemeClr val="dk1"/>
              </a:buClr>
              <a:buSzPts val="4000"/>
              <a:buFont typeface="Arial"/>
              <a:buNone/>
              <a:defRPr b="1" sz="4000">
                <a:solidFill>
                  <a:schemeClr val="dk1"/>
                </a:solidFill>
              </a:defRPr>
            </a:lvl6pPr>
            <a:lvl7pPr lvl="6" algn="l">
              <a:lnSpc>
                <a:spcPct val="100000"/>
              </a:lnSpc>
              <a:spcBef>
                <a:spcPts val="0"/>
              </a:spcBef>
              <a:spcAft>
                <a:spcPts val="0"/>
              </a:spcAft>
              <a:buClr>
                <a:schemeClr val="dk1"/>
              </a:buClr>
              <a:buSzPts val="4000"/>
              <a:buFont typeface="Arial"/>
              <a:buNone/>
              <a:defRPr b="1" sz="4000">
                <a:solidFill>
                  <a:schemeClr val="dk1"/>
                </a:solidFill>
              </a:defRPr>
            </a:lvl7pPr>
            <a:lvl8pPr lvl="7" algn="l">
              <a:lnSpc>
                <a:spcPct val="100000"/>
              </a:lnSpc>
              <a:spcBef>
                <a:spcPts val="0"/>
              </a:spcBef>
              <a:spcAft>
                <a:spcPts val="0"/>
              </a:spcAft>
              <a:buClr>
                <a:schemeClr val="dk1"/>
              </a:buClr>
              <a:buSzPts val="4000"/>
              <a:buFont typeface="Arial"/>
              <a:buNone/>
              <a:defRPr b="1" sz="4000">
                <a:solidFill>
                  <a:schemeClr val="dk1"/>
                </a:solidFill>
              </a:defRPr>
            </a:lvl8pPr>
            <a:lvl9pPr lvl="8" algn="l">
              <a:lnSpc>
                <a:spcPct val="100000"/>
              </a:lnSpc>
              <a:spcBef>
                <a:spcPts val="0"/>
              </a:spcBef>
              <a:spcAft>
                <a:spcPts val="0"/>
              </a:spcAft>
              <a:buClr>
                <a:schemeClr val="dk1"/>
              </a:buClr>
              <a:buSzPts val="4000"/>
              <a:buFont typeface="Arial"/>
              <a:buNone/>
              <a:defRPr b="1" sz="40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4.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2.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6" Type="http://schemas.openxmlformats.org/officeDocument/2006/relationships/slideLayout" Target="../slideLayouts/slideLayout35.xml"/><Relationship Id="rId18" Type="http://schemas.openxmlformats.org/officeDocument/2006/relationships/theme" Target="../theme/theme1.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126830fcee8_2_0"/>
          <p:cNvSpPr txBox="1"/>
          <p:nvPr>
            <p:ph type="title"/>
          </p:nvPr>
        </p:nvSpPr>
        <p:spPr>
          <a:xfrm>
            <a:off x="415600" y="304800"/>
            <a:ext cx="11360800" cy="7636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9pPr>
          </a:lstStyle>
          <a:p/>
        </p:txBody>
      </p:sp>
      <p:sp>
        <p:nvSpPr>
          <p:cNvPr id="7" name="Google Shape;7;g126830fcee8_2_0"/>
          <p:cNvSpPr txBox="1"/>
          <p:nvPr>
            <p:ph idx="1" type="body"/>
          </p:nvPr>
        </p:nvSpPr>
        <p:spPr>
          <a:xfrm>
            <a:off x="415533" y="1179000"/>
            <a:ext cx="11360800" cy="53744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9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1pPr>
            <a:lvl2pPr indent="-228600" lvl="1" marL="9144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8" name="Google Shape;8;g126830fcee8_2_0"/>
          <p:cNvSpPr txBox="1"/>
          <p:nvPr/>
        </p:nvSpPr>
        <p:spPr>
          <a:xfrm>
            <a:off x="9954466" y="6479177"/>
            <a:ext cx="1904000" cy="304800"/>
          </a:xfrm>
          <a:prstGeom prst="rect">
            <a:avLst/>
          </a:prstGeom>
          <a:noFill/>
          <a:ln>
            <a:noFill/>
          </a:ln>
        </p:spPr>
        <p:txBody>
          <a:bodyPr anchorCtr="0" anchor="t"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500"/>
              <a:buFont typeface="Arial"/>
              <a:buNone/>
            </a:pPr>
            <a:r>
              <a:rPr b="0" i="0" lang="en-IN" sz="500" u="none" cap="none" strike="noStrike">
                <a:solidFill>
                  <a:srgbClr val="B7B7B7"/>
                </a:solidFill>
                <a:latin typeface="Arial"/>
                <a:ea typeface="Arial"/>
                <a:cs typeface="Arial"/>
                <a:sym typeface="Arial"/>
              </a:rPr>
              <a:t>Copyright © 2021 Arizona Board of Regents</a:t>
            </a:r>
            <a:endParaRPr b="0" i="0" sz="500" u="none" cap="none" strike="noStrike">
              <a:solidFill>
                <a:srgbClr val="B7B7B7"/>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mc:Choice Requires="p14">
      <p:transition spd="slow" p14:dur="19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EA4335"/>
          </p15:clr>
        </p15:guide>
        <p15:guide id="2" pos="3840">
          <p15:clr>
            <a:srgbClr val="EA4335"/>
          </p15:clr>
        </p15:guide>
        <p15:guide id="3" pos="261">
          <p15:clr>
            <a:srgbClr val="EA4335"/>
          </p15:clr>
        </p15:guide>
        <p15:guide id="4" pos="7419">
          <p15:clr>
            <a:srgbClr val="EA4335"/>
          </p15:clr>
        </p15:guide>
        <p15:guide id="5" orient="horz" pos="192">
          <p15:clr>
            <a:srgbClr val="EA4335"/>
          </p15:clr>
        </p15:guide>
        <p15:guide id="6" orient="horz" pos="119">
          <p15:clr>
            <a:srgbClr val="EA4335"/>
          </p15:clr>
        </p15:guide>
        <p15:guide id="7" pos="204">
          <p15:clr>
            <a:srgbClr val="EA4335"/>
          </p15:clr>
        </p15:guide>
        <p15:guide id="8" orient="horz" pos="4128">
          <p15:clr>
            <a:srgbClr val="EA4335"/>
          </p15:clr>
        </p15:guide>
        <p15:guide id="9" orient="horz" pos="265">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g13c072abfb6_5_953"/>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9pPr>
          </a:lstStyle>
          <a:p/>
        </p:txBody>
      </p:sp>
      <p:sp>
        <p:nvSpPr>
          <p:cNvPr id="148" name="Google Shape;148;g13c072abfb6_5_953"/>
          <p:cNvSpPr txBox="1"/>
          <p:nvPr>
            <p:ph idx="1" type="body"/>
          </p:nvPr>
        </p:nvSpPr>
        <p:spPr>
          <a:xfrm>
            <a:off x="415533" y="1179000"/>
            <a:ext cx="11360700" cy="53745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9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1pPr>
            <a:lvl2pPr indent="-228600" lvl="1" marL="9144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9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49" name="Google Shape;149;g13c072abfb6_5_953"/>
          <p:cNvSpPr txBox="1"/>
          <p:nvPr/>
        </p:nvSpPr>
        <p:spPr>
          <a:xfrm>
            <a:off x="9954465" y="6479177"/>
            <a:ext cx="1904100" cy="304800"/>
          </a:xfrm>
          <a:prstGeom prst="rect">
            <a:avLst/>
          </a:prstGeom>
          <a:noFill/>
          <a:ln>
            <a:noFill/>
          </a:ln>
        </p:spPr>
        <p:txBody>
          <a:bodyPr anchorCtr="0" anchor="t"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500"/>
              <a:buFont typeface="Arial"/>
              <a:buNone/>
            </a:pPr>
            <a:r>
              <a:rPr b="0" i="0" lang="en-IN" sz="500" u="none" cap="none" strike="noStrike">
                <a:solidFill>
                  <a:srgbClr val="B7B7B7"/>
                </a:solidFill>
                <a:latin typeface="Arial"/>
                <a:ea typeface="Arial"/>
                <a:cs typeface="Arial"/>
                <a:sym typeface="Arial"/>
              </a:rPr>
              <a:t>Copyright © 2021 Arizona Board of Regents</a:t>
            </a:r>
            <a:endParaRPr b="0" i="0" sz="500" u="none" cap="none" strike="noStrike">
              <a:solidFill>
                <a:srgbClr val="B7B7B7"/>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EA4335"/>
          </p15:clr>
        </p15:guide>
        <p15:guide id="2" pos="3840">
          <p15:clr>
            <a:srgbClr val="EA4335"/>
          </p15:clr>
        </p15:guide>
        <p15:guide id="3" pos="261">
          <p15:clr>
            <a:srgbClr val="EA4335"/>
          </p15:clr>
        </p15:guide>
        <p15:guide id="4" pos="7419">
          <p15:clr>
            <a:srgbClr val="EA4335"/>
          </p15:clr>
        </p15:guide>
        <p15:guide id="5" orient="horz" pos="192">
          <p15:clr>
            <a:srgbClr val="EA4335"/>
          </p15:clr>
        </p15:guide>
        <p15:guide id="6" orient="horz" pos="119">
          <p15:clr>
            <a:srgbClr val="EA4335"/>
          </p15:clr>
        </p15:guide>
        <p15:guide id="7" pos="204">
          <p15:clr>
            <a:srgbClr val="EA4335"/>
          </p15:clr>
        </p15:guide>
        <p15:guide id="8" orient="horz" pos="4128">
          <p15:clr>
            <a:srgbClr val="EA4335"/>
          </p15:clr>
        </p15:guide>
        <p15:guide id="9" orient="horz" pos="265">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0.png"/><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6.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55.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60.jpg"/><Relationship Id="rId5" Type="http://schemas.openxmlformats.org/officeDocument/2006/relationships/image" Target="../media/image6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56.jpg"/><Relationship Id="rId5" Type="http://schemas.openxmlformats.org/officeDocument/2006/relationships/image" Target="../media/image5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17.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16.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19.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g126830fcee8_2_63"/>
          <p:cNvPicPr preferRelativeResize="0"/>
          <p:nvPr/>
        </p:nvPicPr>
        <p:blipFill rotWithShape="1">
          <a:blip r:embed="rId3">
            <a:alphaModFix/>
          </a:blip>
          <a:srcRect b="0" l="0" r="0" t="0"/>
          <a:stretch/>
        </p:blipFill>
        <p:spPr>
          <a:xfrm>
            <a:off x="0" y="2941"/>
            <a:ext cx="12192000" cy="6852120"/>
          </a:xfrm>
          <a:prstGeom prst="rect">
            <a:avLst/>
          </a:prstGeom>
          <a:noFill/>
          <a:ln>
            <a:noFill/>
          </a:ln>
        </p:spPr>
      </p:pic>
      <p:sp>
        <p:nvSpPr>
          <p:cNvPr id="214" name="Google Shape;214;g126830fcee8_2_63"/>
          <p:cNvSpPr/>
          <p:nvPr/>
        </p:nvSpPr>
        <p:spPr>
          <a:xfrm>
            <a:off x="24716" y="0"/>
            <a:ext cx="12623700" cy="7251600"/>
          </a:xfrm>
          <a:prstGeom prst="rect">
            <a:avLst/>
          </a:prstGeom>
          <a:solidFill>
            <a:srgbClr val="191919">
              <a:alpha val="7373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 name="Google Shape;215;g126830fcee8_2_63"/>
          <p:cNvSpPr txBox="1"/>
          <p:nvPr>
            <p:ph type="title"/>
          </p:nvPr>
        </p:nvSpPr>
        <p:spPr>
          <a:xfrm>
            <a:off x="415607" y="304667"/>
            <a:ext cx="45051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4000"/>
              <a:buNone/>
            </a:pPr>
            <a:r>
              <a:t/>
            </a:r>
            <a:endParaRPr sz="2400">
              <a:solidFill>
                <a:schemeClr val="lt1"/>
              </a:solidFill>
              <a:highlight>
                <a:schemeClr val="dk1"/>
              </a:highlight>
            </a:endParaRPr>
          </a:p>
          <a:p>
            <a:pPr indent="0" lvl="0" marL="0" rtl="0" algn="l">
              <a:lnSpc>
                <a:spcPct val="115000"/>
              </a:lnSpc>
              <a:spcBef>
                <a:spcPts val="0"/>
              </a:spcBef>
              <a:spcAft>
                <a:spcPts val="0"/>
              </a:spcAft>
              <a:buSzPts val="1500"/>
              <a:buNone/>
            </a:pPr>
            <a:r>
              <a:t/>
            </a:r>
            <a:endParaRPr sz="2400">
              <a:solidFill>
                <a:schemeClr val="lt1"/>
              </a:solidFill>
              <a:highlight>
                <a:schemeClr val="dk1"/>
              </a:highlight>
            </a:endParaRPr>
          </a:p>
          <a:p>
            <a:pPr indent="0" lvl="0" marL="0" rtl="0" algn="l">
              <a:lnSpc>
                <a:spcPct val="100000"/>
              </a:lnSpc>
              <a:spcBef>
                <a:spcPts val="2100"/>
              </a:spcBef>
              <a:spcAft>
                <a:spcPts val="0"/>
              </a:spcAft>
              <a:buSzPts val="4000"/>
              <a:buNone/>
            </a:pPr>
            <a:r>
              <a:t/>
            </a:r>
            <a:endParaRPr/>
          </a:p>
          <a:p>
            <a:pPr indent="0" lvl="0" marL="0" rtl="0" algn="l">
              <a:lnSpc>
                <a:spcPct val="115000"/>
              </a:lnSpc>
              <a:spcBef>
                <a:spcPts val="0"/>
              </a:spcBef>
              <a:spcAft>
                <a:spcPts val="2100"/>
              </a:spcAft>
              <a:buClr>
                <a:schemeClr val="dk1"/>
              </a:buClr>
              <a:buSzPts val="1500"/>
              <a:buFont typeface="Arial"/>
              <a:buNone/>
            </a:pPr>
            <a:r>
              <a:t/>
            </a:r>
            <a:endParaRPr sz="2400">
              <a:solidFill>
                <a:schemeClr val="lt1"/>
              </a:solidFill>
              <a:highlight>
                <a:schemeClr val="dk1"/>
              </a:highlight>
            </a:endParaRPr>
          </a:p>
        </p:txBody>
      </p:sp>
      <p:sp>
        <p:nvSpPr>
          <p:cNvPr id="216" name="Google Shape;216;g126830fcee8_2_63"/>
          <p:cNvSpPr txBox="1"/>
          <p:nvPr>
            <p:ph idx="1" type="body"/>
          </p:nvPr>
        </p:nvSpPr>
        <p:spPr>
          <a:xfrm>
            <a:off x="775033" y="1578800"/>
            <a:ext cx="10903200" cy="34368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rgbClr val="000000"/>
              </a:buClr>
              <a:buSzPts val="1900"/>
              <a:buFont typeface="Arial"/>
              <a:buNone/>
            </a:pPr>
            <a:r>
              <a:rPr b="1" lang="en-IN" sz="4000">
                <a:solidFill>
                  <a:schemeClr val="accent1"/>
                </a:solidFill>
              </a:rPr>
              <a:t>Multi Robot Coordination </a:t>
            </a:r>
            <a:endParaRPr b="1" sz="4000">
              <a:solidFill>
                <a:schemeClr val="accent1"/>
              </a:solidFill>
            </a:endParaRPr>
          </a:p>
          <a:p>
            <a:pPr indent="0" lvl="0" marL="0" rtl="0" algn="ctr">
              <a:lnSpc>
                <a:spcPct val="100000"/>
              </a:lnSpc>
              <a:spcBef>
                <a:spcPts val="0"/>
              </a:spcBef>
              <a:spcAft>
                <a:spcPts val="0"/>
              </a:spcAft>
              <a:buClr>
                <a:srgbClr val="000000"/>
              </a:buClr>
              <a:buSzPts val="1900"/>
              <a:buFont typeface="Arial"/>
              <a:buNone/>
            </a:pPr>
            <a:r>
              <a:rPr b="1" lang="en-IN" sz="4000">
                <a:solidFill>
                  <a:schemeClr val="accent1"/>
                </a:solidFill>
              </a:rPr>
              <a:t>in Unstructured Environment</a:t>
            </a:r>
            <a:endParaRPr b="1" sz="6800">
              <a:solidFill>
                <a:schemeClr val="accent1"/>
              </a:solidFill>
            </a:endParaRPr>
          </a:p>
        </p:txBody>
      </p:sp>
      <p:sp>
        <p:nvSpPr>
          <p:cNvPr id="217" name="Google Shape;217;g126830fcee8_2_63"/>
          <p:cNvSpPr txBox="1"/>
          <p:nvPr/>
        </p:nvSpPr>
        <p:spPr>
          <a:xfrm>
            <a:off x="12674833" y="167167"/>
            <a:ext cx="2120700" cy="463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 name="Google Shape;218;g126830fcee8_2_63"/>
          <p:cNvSpPr txBox="1"/>
          <p:nvPr/>
        </p:nvSpPr>
        <p:spPr>
          <a:xfrm>
            <a:off x="4380792" y="4340208"/>
            <a:ext cx="3518700" cy="1221300"/>
          </a:xfrm>
          <a:prstGeom prst="rect">
            <a:avLst/>
          </a:prstGeom>
          <a:noFill/>
          <a:ln>
            <a:noFill/>
          </a:ln>
        </p:spPr>
        <p:txBody>
          <a:bodyPr anchorCtr="0" anchor="t" bIns="60925" lIns="121900" spcFirstLastPara="1" rIns="121900" wrap="square" tIns="60925">
            <a:spAutoFit/>
          </a:bodyPr>
          <a:lstStyle/>
          <a:p>
            <a:pPr indent="0" lvl="0" marL="0" marR="0" rtl="0" algn="ctr">
              <a:lnSpc>
                <a:spcPct val="115000"/>
              </a:lnSpc>
              <a:spcBef>
                <a:spcPts val="0"/>
              </a:spcBef>
              <a:spcAft>
                <a:spcPts val="0"/>
              </a:spcAft>
              <a:buClr>
                <a:srgbClr val="000000"/>
              </a:buClr>
              <a:buSzPts val="1900"/>
              <a:buFont typeface="Arial"/>
              <a:buNone/>
            </a:pPr>
            <a:r>
              <a:rPr b="1" i="0" lang="en-IN" sz="1900" u="none" cap="none" strike="noStrike">
                <a:solidFill>
                  <a:schemeClr val="accent1"/>
                </a:solidFill>
                <a:latin typeface="Arial"/>
                <a:ea typeface="Arial"/>
                <a:cs typeface="Arial"/>
                <a:sym typeface="Arial"/>
              </a:rPr>
              <a:t>Cherupally Surya Kiran</a:t>
            </a:r>
            <a:endParaRPr b="0" i="0" sz="19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rPr b="1" i="0" lang="en-IN" sz="1500" u="none" cap="none" strike="noStrike">
                <a:solidFill>
                  <a:schemeClr val="lt1"/>
                </a:solidFill>
                <a:latin typeface="Arial"/>
                <a:ea typeface="Arial"/>
                <a:cs typeface="Arial"/>
                <a:sym typeface="Arial"/>
              </a:rPr>
              <a:t>ASU ID 1223453127</a:t>
            </a:r>
            <a:endParaRPr b="1" i="0" sz="15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rPr b="1" i="0" lang="en-IN" sz="1500" u="none" cap="none" strike="noStrike">
                <a:solidFill>
                  <a:schemeClr val="lt1"/>
                </a:solidFill>
                <a:latin typeface="Arial"/>
                <a:ea typeface="Arial"/>
                <a:cs typeface="Arial"/>
                <a:sym typeface="Arial"/>
              </a:rPr>
              <a:t>scherup1@asu.edu</a:t>
            </a:r>
            <a:endParaRPr b="1" i="0" sz="15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t/>
            </a:r>
            <a:endParaRPr b="0" i="0" sz="1500" u="none" cap="none" strike="noStrike">
              <a:solidFill>
                <a:srgbClr val="000000"/>
              </a:solidFill>
              <a:latin typeface="Arial"/>
              <a:ea typeface="Arial"/>
              <a:cs typeface="Arial"/>
              <a:sym typeface="Arial"/>
            </a:endParaRPr>
          </a:p>
        </p:txBody>
      </p:sp>
      <p:sp>
        <p:nvSpPr>
          <p:cNvPr id="219" name="Google Shape;219;g126830fcee8_2_63"/>
          <p:cNvSpPr txBox="1"/>
          <p:nvPr/>
        </p:nvSpPr>
        <p:spPr>
          <a:xfrm>
            <a:off x="3907700" y="2974178"/>
            <a:ext cx="4464900" cy="1062000"/>
          </a:xfrm>
          <a:prstGeom prst="rect">
            <a:avLst/>
          </a:prstGeom>
          <a:noFill/>
          <a:ln>
            <a:noFill/>
          </a:ln>
        </p:spPr>
        <p:txBody>
          <a:bodyPr anchorCtr="0" anchor="t" bIns="60925" lIns="121900" spcFirstLastPara="1" rIns="121900" wrap="square" tIns="60925">
            <a:spAutoFit/>
          </a:bodyPr>
          <a:lstStyle/>
          <a:p>
            <a:pPr indent="0" lvl="0" marL="0" marR="0" rtl="0" algn="ctr">
              <a:lnSpc>
                <a:spcPct val="115000"/>
              </a:lnSpc>
              <a:spcBef>
                <a:spcPts val="0"/>
              </a:spcBef>
              <a:spcAft>
                <a:spcPts val="0"/>
              </a:spcAft>
              <a:buClr>
                <a:srgbClr val="000000"/>
              </a:buClr>
              <a:buSzPts val="1900"/>
              <a:buFont typeface="Arial"/>
              <a:buNone/>
            </a:pPr>
            <a:r>
              <a:rPr b="1" i="0" lang="en-IN" sz="1900" u="none" cap="none" strike="noStrike">
                <a:solidFill>
                  <a:schemeClr val="accent1"/>
                </a:solidFill>
                <a:latin typeface="Arial"/>
                <a:ea typeface="Arial"/>
                <a:cs typeface="Arial"/>
                <a:sym typeface="Arial"/>
              </a:rPr>
              <a:t>Guided By</a:t>
            </a:r>
            <a:endParaRPr b="0" i="0" sz="19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rPr b="1" i="0" lang="en-IN" sz="2100" u="none" cap="none" strike="noStrike">
                <a:solidFill>
                  <a:schemeClr val="lt1"/>
                </a:solidFill>
                <a:latin typeface="Arial"/>
                <a:ea typeface="Arial"/>
                <a:cs typeface="Arial"/>
                <a:sym typeface="Arial"/>
              </a:rPr>
              <a:t>Prof. </a:t>
            </a:r>
            <a:r>
              <a:rPr b="1" lang="en-IN" sz="2100">
                <a:solidFill>
                  <a:schemeClr val="lt1"/>
                </a:solidFill>
              </a:rPr>
              <a:t>Dr. Sangram Redkar</a:t>
            </a:r>
            <a:endParaRPr b="1" i="0" sz="21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t/>
            </a:r>
            <a:endParaRPr b="0" i="0" sz="1500" u="none" cap="none" strike="noStrike">
              <a:solidFill>
                <a:srgbClr val="000000"/>
              </a:solidFill>
              <a:latin typeface="Arial"/>
              <a:ea typeface="Arial"/>
              <a:cs typeface="Arial"/>
              <a:sym typeface="Arial"/>
            </a:endParaRPr>
          </a:p>
        </p:txBody>
      </p:sp>
      <p:sp>
        <p:nvSpPr>
          <p:cNvPr id="220" name="Google Shape;220;g126830fcee8_2_63"/>
          <p:cNvSpPr txBox="1"/>
          <p:nvPr/>
        </p:nvSpPr>
        <p:spPr>
          <a:xfrm>
            <a:off x="1457975" y="1191500"/>
            <a:ext cx="953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en-IN" sz="2000">
                <a:solidFill>
                  <a:schemeClr val="lt1"/>
                </a:solidFill>
              </a:rPr>
              <a:t>Graduate Thesis</a:t>
            </a:r>
            <a:endParaRPr b="1" i="0" sz="1400" u="none" cap="none" strike="noStrike">
              <a:solidFill>
                <a:schemeClr val="lt1"/>
              </a:solidFill>
              <a:latin typeface="Arial"/>
              <a:ea typeface="Arial"/>
              <a:cs typeface="Arial"/>
              <a:sym typeface="Arial"/>
            </a:endParaRPr>
          </a:p>
        </p:txBody>
      </p:sp>
      <p:sp>
        <p:nvSpPr>
          <p:cNvPr id="221" name="Google Shape;221;g126830fcee8_2_63"/>
          <p:cNvSpPr txBox="1"/>
          <p:nvPr/>
        </p:nvSpPr>
        <p:spPr>
          <a:xfrm>
            <a:off x="1791350" y="5760525"/>
            <a:ext cx="9317100" cy="1354500"/>
          </a:xfrm>
          <a:prstGeom prst="rect">
            <a:avLst/>
          </a:prstGeom>
          <a:noFill/>
          <a:ln>
            <a:noFill/>
          </a:ln>
        </p:spPr>
        <p:txBody>
          <a:bodyPr anchorCtr="0" anchor="t" bIns="91425" lIns="91425" spcFirstLastPara="1" rIns="91425" wrap="square" tIns="91425">
            <a:spAutoFit/>
          </a:bodyPr>
          <a:lstStyle/>
          <a:p>
            <a:pPr indent="457200" lvl="0" marL="2743200" marR="0" rtl="0" algn="l">
              <a:lnSpc>
                <a:spcPct val="100000"/>
              </a:lnSpc>
              <a:spcBef>
                <a:spcPts val="0"/>
              </a:spcBef>
              <a:spcAft>
                <a:spcPts val="0"/>
              </a:spcAft>
              <a:buClr>
                <a:srgbClr val="000000"/>
              </a:buClr>
              <a:buSzPts val="1900"/>
              <a:buFont typeface="Arial"/>
              <a:buNone/>
            </a:pPr>
            <a:r>
              <a:rPr b="1" lang="en-IN" sz="1900">
                <a:solidFill>
                  <a:schemeClr val="accent1"/>
                </a:solidFill>
              </a:rPr>
              <a:t>Graduate Committee</a:t>
            </a:r>
            <a:endParaRPr b="1" sz="1900">
              <a:solidFill>
                <a:schemeClr val="accent1"/>
              </a:solidFill>
            </a:endParaRPr>
          </a:p>
          <a:p>
            <a:pPr indent="0" lvl="0" marL="0" marR="0" rtl="0" algn="l">
              <a:lnSpc>
                <a:spcPct val="100000"/>
              </a:lnSpc>
              <a:spcBef>
                <a:spcPts val="0"/>
              </a:spcBef>
              <a:spcAft>
                <a:spcPts val="0"/>
              </a:spcAft>
              <a:buNone/>
            </a:pPr>
            <a:r>
              <a:rPr b="1" lang="en-IN" sz="1900">
                <a:solidFill>
                  <a:schemeClr val="lt1"/>
                </a:solidFill>
              </a:rPr>
              <a:t>Sangram Redkar (Chair)    Kevin Nichols    Susheel Kumar Cherangara</a:t>
            </a:r>
            <a:endParaRPr b="1" sz="1900">
              <a:solidFill>
                <a:schemeClr val="lt1"/>
              </a:solidFill>
            </a:endParaRPr>
          </a:p>
          <a:p>
            <a:pPr indent="0" lvl="0" marL="0" marR="0" rtl="0" algn="ctr">
              <a:lnSpc>
                <a:spcPct val="100000"/>
              </a:lnSpc>
              <a:spcBef>
                <a:spcPts val="0"/>
              </a:spcBef>
              <a:spcAft>
                <a:spcPts val="0"/>
              </a:spcAft>
              <a:buClr>
                <a:srgbClr val="000000"/>
              </a:buClr>
              <a:buSzPts val="1900"/>
              <a:buFont typeface="Arial"/>
              <a:buNone/>
            </a:pPr>
            <a:r>
              <a:t/>
            </a:r>
            <a:endParaRPr b="1" sz="1900">
              <a:solidFill>
                <a:schemeClr val="accent1"/>
              </a:solidFill>
            </a:endParaRPr>
          </a:p>
          <a:p>
            <a:pPr indent="0" lvl="0" marL="0" marR="0" rtl="0" algn="l">
              <a:lnSpc>
                <a:spcPct val="100000"/>
              </a:lnSpc>
              <a:spcBef>
                <a:spcPts val="0"/>
              </a:spcBef>
              <a:spcAft>
                <a:spcPts val="0"/>
              </a:spcAft>
              <a:buClr>
                <a:srgbClr val="000000"/>
              </a:buClr>
              <a:buSzPts val="1900"/>
              <a:buFont typeface="Arial"/>
              <a:buNone/>
            </a:pPr>
            <a:r>
              <a:rPr b="1" lang="en-IN" sz="1900">
                <a:solidFill>
                  <a:schemeClr val="accent1"/>
                </a:solidFill>
              </a:rPr>
              <a:t>		</a:t>
            </a:r>
            <a:endParaRPr b="1" sz="1900">
              <a:solidFill>
                <a:schemeClr val="accent1"/>
              </a:solidFill>
            </a:endParaRPr>
          </a:p>
        </p:txBody>
      </p:sp>
      <p:sp>
        <p:nvSpPr>
          <p:cNvPr id="222" name="Google Shape;222;g126830fcee8_2_63"/>
          <p:cNvSpPr txBox="1"/>
          <p:nvPr/>
        </p:nvSpPr>
        <p:spPr>
          <a:xfrm>
            <a:off x="4761950" y="3926775"/>
            <a:ext cx="27564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IN" sz="1900" u="none" cap="none" strike="noStrike">
                <a:solidFill>
                  <a:schemeClr val="accent1"/>
                </a:solidFill>
                <a:latin typeface="Arial"/>
                <a:ea typeface="Arial"/>
                <a:cs typeface="Arial"/>
                <a:sym typeface="Arial"/>
              </a:rPr>
              <a:t>Presented By</a:t>
            </a:r>
            <a:endParaRPr b="1" i="0" sz="1900" u="none" cap="none" strike="noStrike">
              <a:solidFill>
                <a:schemeClr val="accent1"/>
              </a:solidFill>
              <a:latin typeface="Arial"/>
              <a:ea typeface="Arial"/>
              <a:cs typeface="Arial"/>
              <a:sym typeface="Arial"/>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3c072abfb6_2_0"/>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16" name="Google Shape;316;g13c072abfb6_2_0"/>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17" name="Google Shape;317;g13c072abfb6_2_0"/>
          <p:cNvSpPr txBox="1"/>
          <p:nvPr/>
        </p:nvSpPr>
        <p:spPr>
          <a:xfrm>
            <a:off x="53267" y="337926"/>
            <a:ext cx="4882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State Estimation</a:t>
            </a:r>
            <a:endParaRPr b="1" i="0" sz="2800" u="none" cap="none" strike="noStrike">
              <a:solidFill>
                <a:schemeClr val="dk1"/>
              </a:solidFill>
              <a:latin typeface="Times New Roman"/>
              <a:ea typeface="Times New Roman"/>
              <a:cs typeface="Times New Roman"/>
              <a:sym typeface="Times New Roman"/>
            </a:endParaRPr>
          </a:p>
        </p:txBody>
      </p:sp>
      <p:sp>
        <p:nvSpPr>
          <p:cNvPr id="318" name="Google Shape;318;g13c072abfb6_2_0"/>
          <p:cNvSpPr txBox="1"/>
          <p:nvPr/>
        </p:nvSpPr>
        <p:spPr>
          <a:xfrm>
            <a:off x="352675" y="1502275"/>
            <a:ext cx="6893400" cy="51717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N" sz="2000">
                <a:solidFill>
                  <a:schemeClr val="dk1"/>
                </a:solidFill>
                <a:latin typeface="Times New Roman"/>
                <a:ea typeface="Times New Roman"/>
                <a:cs typeface="Times New Roman"/>
                <a:sym typeface="Times New Roman"/>
              </a:rPr>
              <a:t>The purpose of state estimation is to derive state variables from the available data.</a:t>
            </a:r>
            <a:endParaRPr sz="20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b="1" lang="en-IN" sz="2000">
                <a:solidFill>
                  <a:schemeClr val="dk1"/>
                </a:solidFill>
                <a:latin typeface="Times New Roman"/>
                <a:ea typeface="Times New Roman"/>
                <a:cs typeface="Times New Roman"/>
                <a:sym typeface="Times New Roman"/>
              </a:rPr>
              <a:t>Challenges with Sensors:</a:t>
            </a:r>
            <a:endParaRPr b="1" sz="2000">
              <a:solidFill>
                <a:schemeClr val="dk1"/>
              </a:solidFill>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Sensors cannot directly quantify the state variables of robots - as sensor inputs can only communicate a piece of the information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Additionally, there is a possibility of noise in the measurements that are provided by the sensors</a:t>
            </a:r>
            <a:endParaRPr sz="2000">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1200"/>
              </a:spcAft>
              <a:buNone/>
            </a:pPr>
            <a:r>
              <a:rPr lang="en-IN" sz="2000">
                <a:solidFill>
                  <a:schemeClr val="dk1"/>
                </a:solidFill>
                <a:latin typeface="Times New Roman"/>
                <a:ea typeface="Times New Roman"/>
                <a:cs typeface="Times New Roman"/>
                <a:sym typeface="Times New Roman"/>
              </a:rPr>
              <a:t>Thus, state estimation tackles the challenge of estimating values from sensor data that are not immediately visible but that may be inferred, </a:t>
            </a:r>
            <a:endParaRPr b="0" i="0" sz="2000" u="none" cap="none" strike="noStrike">
              <a:solidFill>
                <a:schemeClr val="dk1"/>
              </a:solidFill>
              <a:latin typeface="Times New Roman"/>
              <a:ea typeface="Times New Roman"/>
              <a:cs typeface="Times New Roman"/>
              <a:sym typeface="Times New Roman"/>
            </a:endParaRPr>
          </a:p>
        </p:txBody>
      </p:sp>
      <p:sp>
        <p:nvSpPr>
          <p:cNvPr id="319" name="Google Shape;319;g13c072abfb6_2_0"/>
          <p:cNvSpPr txBox="1"/>
          <p:nvPr/>
        </p:nvSpPr>
        <p:spPr>
          <a:xfrm>
            <a:off x="7932900" y="5306800"/>
            <a:ext cx="425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a:t>
            </a:r>
            <a:r>
              <a:rPr lang="en-IN">
                <a:latin typeface="Times New Roman"/>
                <a:ea typeface="Times New Roman"/>
                <a:cs typeface="Times New Roman"/>
                <a:sym typeface="Times New Roman"/>
              </a:rPr>
              <a:t> 9</a:t>
            </a:r>
            <a:r>
              <a:rPr lang="en-IN">
                <a:latin typeface="Times New Roman"/>
                <a:ea typeface="Times New Roman"/>
                <a:cs typeface="Times New Roman"/>
                <a:sym typeface="Times New Roman"/>
              </a:rPr>
              <a:t> : </a:t>
            </a:r>
            <a:r>
              <a:rPr lang="en-IN">
                <a:latin typeface="Times New Roman"/>
                <a:ea typeface="Times New Roman"/>
                <a:cs typeface="Times New Roman"/>
                <a:sym typeface="Times New Roman"/>
              </a:rPr>
              <a:t>State Estimation for robot localization</a:t>
            </a:r>
            <a:endParaRPr>
              <a:latin typeface="Times New Roman"/>
              <a:ea typeface="Times New Roman"/>
              <a:cs typeface="Times New Roman"/>
              <a:sym typeface="Times New Roman"/>
            </a:endParaRPr>
          </a:p>
        </p:txBody>
      </p:sp>
      <p:pic>
        <p:nvPicPr>
          <p:cNvPr id="320" name="Google Shape;320;g13c072abfb6_2_0"/>
          <p:cNvPicPr preferRelativeResize="0"/>
          <p:nvPr/>
        </p:nvPicPr>
        <p:blipFill>
          <a:blip r:embed="rId4">
            <a:alphaModFix/>
          </a:blip>
          <a:stretch>
            <a:fillRect/>
          </a:stretch>
        </p:blipFill>
        <p:spPr>
          <a:xfrm>
            <a:off x="7428875" y="2020000"/>
            <a:ext cx="4541825" cy="315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13c072abfb6_2_83"/>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26" name="Google Shape;326;g13c072abfb6_2_83"/>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27" name="Google Shape;327;g13c072abfb6_2_83"/>
          <p:cNvSpPr txBox="1"/>
          <p:nvPr/>
        </p:nvSpPr>
        <p:spPr>
          <a:xfrm>
            <a:off x="53267" y="337926"/>
            <a:ext cx="4882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Bayes Filter</a:t>
            </a:r>
            <a:endParaRPr b="1" i="0" sz="2800" u="none" cap="none" strike="noStrike">
              <a:solidFill>
                <a:schemeClr val="dk1"/>
              </a:solidFill>
              <a:latin typeface="Times New Roman"/>
              <a:ea typeface="Times New Roman"/>
              <a:cs typeface="Times New Roman"/>
              <a:sym typeface="Times New Roman"/>
            </a:endParaRPr>
          </a:p>
        </p:txBody>
      </p:sp>
      <p:pic>
        <p:nvPicPr>
          <p:cNvPr id="328" name="Google Shape;328;g13c072abfb6_2_83"/>
          <p:cNvPicPr preferRelativeResize="0"/>
          <p:nvPr/>
        </p:nvPicPr>
        <p:blipFill>
          <a:blip r:embed="rId4">
            <a:alphaModFix/>
          </a:blip>
          <a:stretch>
            <a:fillRect/>
          </a:stretch>
        </p:blipFill>
        <p:spPr>
          <a:xfrm>
            <a:off x="399975" y="1574050"/>
            <a:ext cx="7546399" cy="4244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3c072abfb6_2_165"/>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34" name="Google Shape;334;g13c072abfb6_2_165"/>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35" name="Google Shape;335;g13c072abfb6_2_165"/>
          <p:cNvSpPr txBox="1"/>
          <p:nvPr/>
        </p:nvSpPr>
        <p:spPr>
          <a:xfrm>
            <a:off x="53275" y="337925"/>
            <a:ext cx="5087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Bayes Filter: Framework</a:t>
            </a:r>
            <a:endParaRPr b="1" i="0" sz="3200" u="none" cap="none" strike="noStrike">
              <a:solidFill>
                <a:schemeClr val="dk1"/>
              </a:solidFill>
              <a:latin typeface="Times New Roman"/>
              <a:ea typeface="Times New Roman"/>
              <a:cs typeface="Times New Roman"/>
              <a:sym typeface="Times New Roman"/>
            </a:endParaRPr>
          </a:p>
        </p:txBody>
      </p:sp>
      <p:sp>
        <p:nvSpPr>
          <p:cNvPr id="336" name="Google Shape;336;g13c072abfb6_2_165"/>
          <p:cNvSpPr txBox="1"/>
          <p:nvPr/>
        </p:nvSpPr>
        <p:spPr>
          <a:xfrm>
            <a:off x="505950" y="1943650"/>
            <a:ext cx="11180100" cy="3673500"/>
          </a:xfrm>
          <a:prstGeom prst="rect">
            <a:avLst/>
          </a:prstGeom>
          <a:noFill/>
          <a:ln>
            <a:noFill/>
          </a:ln>
        </p:spPr>
        <p:txBody>
          <a:bodyPr anchorCtr="0" anchor="t" bIns="91425" lIns="91425" spcFirstLastPara="1" rIns="91425" wrap="square" tIns="91425">
            <a:spAutoFit/>
          </a:bodyPr>
          <a:lstStyle/>
          <a:p>
            <a:pPr indent="-355600" lvl="0" marL="457200" rtl="0" algn="l">
              <a:lnSpc>
                <a:spcPct val="90000"/>
              </a:lnSpc>
              <a:spcBef>
                <a:spcPts val="1000"/>
              </a:spcBef>
              <a:spcAft>
                <a:spcPts val="0"/>
              </a:spcAft>
              <a:buClr>
                <a:srgbClr val="0563C1"/>
              </a:buClr>
              <a:buSzPts val="2000"/>
              <a:buFont typeface="Times New Roman"/>
              <a:buChar char="●"/>
            </a:pPr>
            <a:r>
              <a:rPr b="1" lang="en-IN" sz="2000">
                <a:solidFill>
                  <a:srgbClr val="0563C1"/>
                </a:solidFill>
                <a:latin typeface="Times New Roman"/>
                <a:ea typeface="Times New Roman"/>
                <a:cs typeface="Times New Roman"/>
                <a:sym typeface="Times New Roman"/>
              </a:rPr>
              <a:t>Given:</a:t>
            </a:r>
            <a:endParaRPr b="1" sz="2000">
              <a:solidFill>
                <a:srgbClr val="0563C1"/>
              </a:solidFill>
              <a:latin typeface="Times New Roman"/>
              <a:ea typeface="Times New Roman"/>
              <a:cs typeface="Times New Roman"/>
              <a:sym typeface="Times New Roman"/>
            </a:endParaRPr>
          </a:p>
          <a:p>
            <a:pPr indent="-355600" lvl="1" marL="914400" rtl="0" algn="l">
              <a:lnSpc>
                <a:spcPct val="90000"/>
              </a:lnSpc>
              <a:spcBef>
                <a:spcPts val="0"/>
              </a:spcBef>
              <a:spcAft>
                <a:spcPts val="0"/>
              </a:spcAft>
              <a:buClr>
                <a:srgbClr val="0563C1"/>
              </a:buClr>
              <a:buSzPts val="2000"/>
              <a:buFont typeface="Times New Roman"/>
              <a:buChar char="○"/>
            </a:pPr>
            <a:r>
              <a:rPr lang="en-IN" sz="2000">
                <a:solidFill>
                  <a:schemeClr val="dk1"/>
                </a:solidFill>
                <a:latin typeface="Times New Roman"/>
                <a:ea typeface="Times New Roman"/>
                <a:cs typeface="Times New Roman"/>
                <a:sym typeface="Times New Roman"/>
              </a:rPr>
              <a:t>Stream of observations </a:t>
            </a:r>
            <a:r>
              <a:rPr i="1" lang="en-IN" sz="2000">
                <a:solidFill>
                  <a:schemeClr val="dk1"/>
                </a:solidFill>
                <a:latin typeface="Times New Roman"/>
                <a:ea typeface="Times New Roman"/>
                <a:cs typeface="Times New Roman"/>
                <a:sym typeface="Times New Roman"/>
              </a:rPr>
              <a:t>z</a:t>
            </a:r>
            <a:r>
              <a:rPr lang="en-IN" sz="2000">
                <a:solidFill>
                  <a:schemeClr val="dk1"/>
                </a:solidFill>
                <a:latin typeface="Times New Roman"/>
                <a:ea typeface="Times New Roman"/>
                <a:cs typeface="Times New Roman"/>
                <a:sym typeface="Times New Roman"/>
              </a:rPr>
              <a:t> and action data </a:t>
            </a:r>
            <a:r>
              <a:rPr i="1" lang="en-IN" sz="2000">
                <a:solidFill>
                  <a:schemeClr val="dk1"/>
                </a:solidFill>
                <a:latin typeface="Times New Roman"/>
                <a:ea typeface="Times New Roman"/>
                <a:cs typeface="Times New Roman"/>
                <a:sym typeface="Times New Roman"/>
              </a:rPr>
              <a:t>u:</a:t>
            </a:r>
            <a:endParaRPr i="1" sz="2000">
              <a:solidFill>
                <a:schemeClr val="dk1"/>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t/>
            </a:r>
            <a:endParaRPr i="1" sz="2000">
              <a:solidFill>
                <a:schemeClr val="dk1"/>
              </a:solidFill>
              <a:latin typeface="Times New Roman"/>
              <a:ea typeface="Times New Roman"/>
              <a:cs typeface="Times New Roman"/>
              <a:sym typeface="Times New Roman"/>
            </a:endParaRPr>
          </a:p>
          <a:p>
            <a:pPr indent="-355600" lvl="1" marL="914400" rtl="0" algn="l">
              <a:lnSpc>
                <a:spcPct val="90000"/>
              </a:lnSpc>
              <a:spcBef>
                <a:spcPts val="1000"/>
              </a:spcBef>
              <a:spcAft>
                <a:spcPts val="0"/>
              </a:spcAft>
              <a:buClr>
                <a:srgbClr val="0563C1"/>
              </a:buClr>
              <a:buSzPts val="2000"/>
              <a:buFont typeface="Times New Roman"/>
              <a:buChar char="○"/>
            </a:pPr>
            <a:r>
              <a:rPr lang="en-IN" sz="2000">
                <a:solidFill>
                  <a:srgbClr val="954F72"/>
                </a:solidFill>
                <a:latin typeface="Times New Roman"/>
                <a:ea typeface="Times New Roman"/>
                <a:cs typeface="Times New Roman"/>
                <a:sym typeface="Times New Roman"/>
              </a:rPr>
              <a:t>Sensor model</a:t>
            </a:r>
            <a:r>
              <a:rPr lang="en-IN" sz="2000">
                <a:solidFill>
                  <a:schemeClr val="dk1"/>
                </a:solidFill>
                <a:latin typeface="Times New Roman"/>
                <a:ea typeface="Times New Roman"/>
                <a:cs typeface="Times New Roman"/>
                <a:sym typeface="Times New Roman"/>
              </a:rPr>
              <a:t> </a:t>
            </a:r>
            <a:r>
              <a:rPr i="1" lang="en-IN" sz="2000">
                <a:solidFill>
                  <a:schemeClr val="dk1"/>
                </a:solidFill>
                <a:latin typeface="Times New Roman"/>
                <a:ea typeface="Times New Roman"/>
                <a:cs typeface="Times New Roman"/>
                <a:sym typeface="Times New Roman"/>
              </a:rPr>
              <a:t>P(z|x)</a:t>
            </a:r>
            <a:endParaRPr i="1" sz="2000">
              <a:solidFill>
                <a:schemeClr val="dk1"/>
              </a:solidFill>
              <a:latin typeface="Times New Roman"/>
              <a:ea typeface="Times New Roman"/>
              <a:cs typeface="Times New Roman"/>
              <a:sym typeface="Times New Roman"/>
            </a:endParaRPr>
          </a:p>
          <a:p>
            <a:pPr indent="-355600" lvl="1" marL="914400" rtl="0" algn="l">
              <a:lnSpc>
                <a:spcPct val="90000"/>
              </a:lnSpc>
              <a:spcBef>
                <a:spcPts val="0"/>
              </a:spcBef>
              <a:spcAft>
                <a:spcPts val="0"/>
              </a:spcAft>
              <a:buClr>
                <a:srgbClr val="0563C1"/>
              </a:buClr>
              <a:buSzPts val="2000"/>
              <a:buFont typeface="Times New Roman"/>
              <a:buChar char="○"/>
            </a:pPr>
            <a:r>
              <a:rPr lang="en-IN" sz="2000">
                <a:solidFill>
                  <a:srgbClr val="954F72"/>
                </a:solidFill>
                <a:latin typeface="Times New Roman"/>
                <a:ea typeface="Times New Roman"/>
                <a:cs typeface="Times New Roman"/>
                <a:sym typeface="Times New Roman"/>
              </a:rPr>
              <a:t>Action model</a:t>
            </a:r>
            <a:r>
              <a:rPr lang="en-IN" sz="2000">
                <a:solidFill>
                  <a:schemeClr val="dk1"/>
                </a:solidFill>
                <a:latin typeface="Times New Roman"/>
                <a:ea typeface="Times New Roman"/>
                <a:cs typeface="Times New Roman"/>
                <a:sym typeface="Times New Roman"/>
              </a:rPr>
              <a:t> </a:t>
            </a:r>
            <a:r>
              <a:rPr i="1" lang="en-IN" sz="2000">
                <a:solidFill>
                  <a:schemeClr val="dk1"/>
                </a:solidFill>
                <a:latin typeface="Times New Roman"/>
                <a:ea typeface="Times New Roman"/>
                <a:cs typeface="Times New Roman"/>
                <a:sym typeface="Times New Roman"/>
              </a:rPr>
              <a:t>P(x|u,x’)</a:t>
            </a:r>
            <a:r>
              <a:rPr lang="en-I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355600" lvl="1" marL="914400" rtl="0" algn="l">
              <a:lnSpc>
                <a:spcPct val="90000"/>
              </a:lnSpc>
              <a:spcBef>
                <a:spcPts val="0"/>
              </a:spcBef>
              <a:spcAft>
                <a:spcPts val="0"/>
              </a:spcAft>
              <a:buClr>
                <a:srgbClr val="0563C1"/>
              </a:buClr>
              <a:buSzPts val="2000"/>
              <a:buFont typeface="Times New Roman"/>
              <a:buChar char="○"/>
            </a:pPr>
            <a:r>
              <a:rPr lang="en-IN" sz="2000">
                <a:solidFill>
                  <a:srgbClr val="954F72"/>
                </a:solidFill>
                <a:latin typeface="Times New Roman"/>
                <a:ea typeface="Times New Roman"/>
                <a:cs typeface="Times New Roman"/>
                <a:sym typeface="Times New Roman"/>
              </a:rPr>
              <a:t>Prior</a:t>
            </a:r>
            <a:r>
              <a:rPr lang="en-IN" sz="2000">
                <a:solidFill>
                  <a:schemeClr val="dk1"/>
                </a:solidFill>
                <a:latin typeface="Times New Roman"/>
                <a:ea typeface="Times New Roman"/>
                <a:cs typeface="Times New Roman"/>
                <a:sym typeface="Times New Roman"/>
              </a:rPr>
              <a:t> probability of the system state </a:t>
            </a:r>
            <a:r>
              <a:rPr i="1" lang="en-IN" sz="2000">
                <a:solidFill>
                  <a:schemeClr val="dk1"/>
                </a:solidFill>
                <a:latin typeface="Times New Roman"/>
                <a:ea typeface="Times New Roman"/>
                <a:cs typeface="Times New Roman"/>
                <a:sym typeface="Times New Roman"/>
              </a:rPr>
              <a:t>P(x).</a:t>
            </a:r>
            <a:endParaRPr i="1" sz="2000">
              <a:solidFill>
                <a:schemeClr val="dk1"/>
              </a:solidFill>
              <a:latin typeface="Times New Roman"/>
              <a:ea typeface="Times New Roman"/>
              <a:cs typeface="Times New Roman"/>
              <a:sym typeface="Times New Roman"/>
            </a:endParaRPr>
          </a:p>
          <a:p>
            <a:pPr indent="-355600" lvl="0" marL="457200" rtl="0" algn="l">
              <a:lnSpc>
                <a:spcPct val="90000"/>
              </a:lnSpc>
              <a:spcBef>
                <a:spcPts val="0"/>
              </a:spcBef>
              <a:spcAft>
                <a:spcPts val="0"/>
              </a:spcAft>
              <a:buClr>
                <a:srgbClr val="0563C1"/>
              </a:buClr>
              <a:buSzPts val="2000"/>
              <a:buFont typeface="Times New Roman"/>
              <a:buChar char="●"/>
            </a:pPr>
            <a:r>
              <a:rPr b="1" lang="en-IN" sz="2000">
                <a:solidFill>
                  <a:srgbClr val="0563C1"/>
                </a:solidFill>
                <a:latin typeface="Times New Roman"/>
                <a:ea typeface="Times New Roman"/>
                <a:cs typeface="Times New Roman"/>
                <a:sym typeface="Times New Roman"/>
              </a:rPr>
              <a:t>Wanted:</a:t>
            </a:r>
            <a:endParaRPr b="1" sz="2000">
              <a:solidFill>
                <a:srgbClr val="0563C1"/>
              </a:solidFill>
              <a:latin typeface="Times New Roman"/>
              <a:ea typeface="Times New Roman"/>
              <a:cs typeface="Times New Roman"/>
              <a:sym typeface="Times New Roman"/>
            </a:endParaRPr>
          </a:p>
          <a:p>
            <a:pPr indent="-355600" lvl="1" marL="914400" rtl="0" algn="l">
              <a:lnSpc>
                <a:spcPct val="90000"/>
              </a:lnSpc>
              <a:spcBef>
                <a:spcPts val="0"/>
              </a:spcBef>
              <a:spcAft>
                <a:spcPts val="0"/>
              </a:spcAft>
              <a:buClr>
                <a:srgbClr val="0563C1"/>
              </a:buClr>
              <a:buSzPts val="2000"/>
              <a:buFont typeface="Times New Roman"/>
              <a:buChar char="○"/>
            </a:pPr>
            <a:r>
              <a:rPr lang="en-IN" sz="2000">
                <a:solidFill>
                  <a:schemeClr val="dk1"/>
                </a:solidFill>
                <a:latin typeface="Times New Roman"/>
                <a:ea typeface="Times New Roman"/>
                <a:cs typeface="Times New Roman"/>
                <a:sym typeface="Times New Roman"/>
              </a:rPr>
              <a:t>Estimate of the state </a:t>
            </a:r>
            <a:r>
              <a:rPr i="1" lang="en-IN" sz="2000">
                <a:solidFill>
                  <a:schemeClr val="dk1"/>
                </a:solidFill>
                <a:latin typeface="Times New Roman"/>
                <a:ea typeface="Times New Roman"/>
                <a:cs typeface="Times New Roman"/>
                <a:sym typeface="Times New Roman"/>
              </a:rPr>
              <a:t>X</a:t>
            </a:r>
            <a:r>
              <a:rPr lang="en-IN" sz="2000">
                <a:solidFill>
                  <a:schemeClr val="dk1"/>
                </a:solidFill>
                <a:latin typeface="Times New Roman"/>
                <a:ea typeface="Times New Roman"/>
                <a:cs typeface="Times New Roman"/>
                <a:sym typeface="Times New Roman"/>
              </a:rPr>
              <a:t> of a </a:t>
            </a:r>
            <a:r>
              <a:rPr lang="en-IN" sz="2000">
                <a:solidFill>
                  <a:srgbClr val="954F72"/>
                </a:solidFill>
                <a:latin typeface="Times New Roman"/>
                <a:ea typeface="Times New Roman"/>
                <a:cs typeface="Times New Roman"/>
                <a:sym typeface="Times New Roman"/>
              </a:rPr>
              <a:t>dynamical system.</a:t>
            </a:r>
            <a:endParaRPr sz="2000">
              <a:solidFill>
                <a:srgbClr val="954F72"/>
              </a:solidFill>
              <a:latin typeface="Times New Roman"/>
              <a:ea typeface="Times New Roman"/>
              <a:cs typeface="Times New Roman"/>
              <a:sym typeface="Times New Roman"/>
            </a:endParaRPr>
          </a:p>
          <a:p>
            <a:pPr indent="-355600" lvl="1" marL="914400" rtl="0" algn="l">
              <a:lnSpc>
                <a:spcPct val="90000"/>
              </a:lnSpc>
              <a:spcBef>
                <a:spcPts val="0"/>
              </a:spcBef>
              <a:spcAft>
                <a:spcPts val="0"/>
              </a:spcAft>
              <a:buClr>
                <a:srgbClr val="0563C1"/>
              </a:buClr>
              <a:buSzPts val="2000"/>
              <a:buChar char="○"/>
            </a:pPr>
            <a:r>
              <a:rPr lang="en-IN" sz="2000">
                <a:solidFill>
                  <a:schemeClr val="dk1"/>
                </a:solidFill>
                <a:latin typeface="Times New Roman"/>
                <a:ea typeface="Times New Roman"/>
                <a:cs typeface="Times New Roman"/>
                <a:sym typeface="Times New Roman"/>
              </a:rPr>
              <a:t>The posterior of the state is also called</a:t>
            </a:r>
            <a:r>
              <a:rPr b="1" lang="en-IN" sz="2000">
                <a:solidFill>
                  <a:srgbClr val="0563C1"/>
                </a:solidFill>
                <a:latin typeface="Times New Roman"/>
                <a:ea typeface="Times New Roman"/>
                <a:cs typeface="Times New Roman"/>
                <a:sym typeface="Times New Roman"/>
              </a:rPr>
              <a:t> Belief</a:t>
            </a:r>
            <a:r>
              <a:rPr lang="en-I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0" lvl="0" marL="914400" rtl="0" algn="l">
              <a:lnSpc>
                <a:spcPct val="90000"/>
              </a:lnSpc>
              <a:spcBef>
                <a:spcPts val="120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pic>
        <p:nvPicPr>
          <p:cNvPr id="337" name="Google Shape;337;g13c072abfb6_2_165"/>
          <p:cNvPicPr preferRelativeResize="0"/>
          <p:nvPr/>
        </p:nvPicPr>
        <p:blipFill>
          <a:blip r:embed="rId4">
            <a:alphaModFix/>
          </a:blip>
          <a:stretch>
            <a:fillRect/>
          </a:stretch>
        </p:blipFill>
        <p:spPr>
          <a:xfrm>
            <a:off x="3984238" y="2835675"/>
            <a:ext cx="2333625" cy="390525"/>
          </a:xfrm>
          <a:prstGeom prst="rect">
            <a:avLst/>
          </a:prstGeom>
          <a:noFill/>
          <a:ln>
            <a:noFill/>
          </a:ln>
        </p:spPr>
      </p:pic>
      <p:pic>
        <p:nvPicPr>
          <p:cNvPr id="338" name="Google Shape;338;g13c072abfb6_2_165"/>
          <p:cNvPicPr preferRelativeResize="0"/>
          <p:nvPr/>
        </p:nvPicPr>
        <p:blipFill>
          <a:blip r:embed="rId5">
            <a:alphaModFix/>
          </a:blip>
          <a:stretch>
            <a:fillRect/>
          </a:stretch>
        </p:blipFill>
        <p:spPr>
          <a:xfrm>
            <a:off x="2751875" y="5238900"/>
            <a:ext cx="3311994" cy="378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13c072abfb6_2_249"/>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44" name="Google Shape;344;g13c072abfb6_2_249"/>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45" name="Google Shape;345;g13c072abfb6_2_249"/>
          <p:cNvSpPr txBox="1"/>
          <p:nvPr/>
        </p:nvSpPr>
        <p:spPr>
          <a:xfrm>
            <a:off x="53275" y="337925"/>
            <a:ext cx="5087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Kalman Filter: Framework</a:t>
            </a:r>
            <a:endParaRPr b="1" i="0" sz="3200" u="none" cap="none" strike="noStrike">
              <a:solidFill>
                <a:schemeClr val="dk1"/>
              </a:solidFill>
              <a:latin typeface="Times New Roman"/>
              <a:ea typeface="Times New Roman"/>
              <a:cs typeface="Times New Roman"/>
              <a:sym typeface="Times New Roman"/>
            </a:endParaRPr>
          </a:p>
        </p:txBody>
      </p:sp>
      <p:sp>
        <p:nvSpPr>
          <p:cNvPr id="346" name="Google Shape;346;g13c072abfb6_2_249"/>
          <p:cNvSpPr txBox="1"/>
          <p:nvPr/>
        </p:nvSpPr>
        <p:spPr>
          <a:xfrm>
            <a:off x="505950" y="1943650"/>
            <a:ext cx="11180100" cy="554100"/>
          </a:xfrm>
          <a:prstGeom prst="rect">
            <a:avLst/>
          </a:prstGeom>
          <a:noFill/>
          <a:ln>
            <a:noFill/>
          </a:ln>
        </p:spPr>
        <p:txBody>
          <a:bodyPr anchorCtr="0" anchor="t" bIns="91425" lIns="91425" spcFirstLastPara="1" rIns="91425" wrap="square" tIns="91425">
            <a:spAutoFit/>
          </a:bodyPr>
          <a:lstStyle/>
          <a:p>
            <a:pPr indent="0" lvl="0" marL="914400" rtl="0" algn="l">
              <a:lnSpc>
                <a:spcPct val="90000"/>
              </a:lnSpc>
              <a:spcBef>
                <a:spcPts val="1200"/>
              </a:spcBef>
              <a:spcAft>
                <a:spcPts val="0"/>
              </a:spcAft>
              <a:buNone/>
            </a:pPr>
            <a:r>
              <a:t/>
            </a:r>
            <a:endParaRPr sz="2400">
              <a:solidFill>
                <a:schemeClr val="dk1"/>
              </a:solidFill>
            </a:endParaRPr>
          </a:p>
        </p:txBody>
      </p:sp>
      <p:sp>
        <p:nvSpPr>
          <p:cNvPr id="347" name="Google Shape;347;g13c072abfb6_2_249"/>
          <p:cNvSpPr txBox="1"/>
          <p:nvPr/>
        </p:nvSpPr>
        <p:spPr>
          <a:xfrm>
            <a:off x="309425" y="1644300"/>
            <a:ext cx="7040700" cy="478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IN" sz="2200">
                <a:latin typeface="Times New Roman"/>
                <a:ea typeface="Times New Roman"/>
                <a:cs typeface="Times New Roman"/>
                <a:sym typeface="Times New Roman"/>
              </a:rPr>
              <a:t>What is a Kalman Filter:</a:t>
            </a:r>
            <a:endParaRPr b="1" sz="2200">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IN" sz="2200">
                <a:latin typeface="Times New Roman"/>
                <a:ea typeface="Times New Roman"/>
                <a:cs typeface="Times New Roman"/>
                <a:sym typeface="Times New Roman"/>
              </a:rPr>
              <a:t> • </a:t>
            </a:r>
            <a:r>
              <a:rPr lang="en-IN" sz="2000">
                <a:latin typeface="Times New Roman"/>
                <a:ea typeface="Times New Roman"/>
                <a:cs typeface="Times New Roman"/>
                <a:sym typeface="Times New Roman"/>
              </a:rPr>
              <a:t>A Kalman filter is an optimal estimator – i.e. infers	</a:t>
            </a:r>
            <a:endParaRPr sz="2000">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IN" sz="2000">
                <a:latin typeface="Times New Roman"/>
                <a:ea typeface="Times New Roman"/>
                <a:cs typeface="Times New Roman"/>
                <a:sym typeface="Times New Roman"/>
              </a:rPr>
              <a:t>parameters of interest from indirect,  inaccurate and</a:t>
            </a:r>
            <a:endParaRPr sz="2000">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IN" sz="2000">
                <a:latin typeface="Times New Roman"/>
                <a:ea typeface="Times New Roman"/>
                <a:cs typeface="Times New Roman"/>
                <a:sym typeface="Times New Roman"/>
              </a:rPr>
              <a:t>uncertain observations. It is recursive so that new</a:t>
            </a:r>
            <a:endParaRPr sz="2000">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IN" sz="2000">
                <a:latin typeface="Times New Roman"/>
                <a:ea typeface="Times New Roman"/>
                <a:cs typeface="Times New Roman"/>
                <a:sym typeface="Times New Roman"/>
              </a:rPr>
              <a:t>measurements can be processed.</a:t>
            </a:r>
            <a:endParaRPr sz="22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en-IN" sz="2200">
                <a:latin typeface="Times New Roman"/>
                <a:ea typeface="Times New Roman"/>
                <a:cs typeface="Times New Roman"/>
                <a:sym typeface="Times New Roman"/>
              </a:rPr>
              <a:t>Optimal in what sense: </a:t>
            </a:r>
            <a:endParaRPr b="1" sz="2200">
              <a:latin typeface="Times New Roman"/>
              <a:ea typeface="Times New Roman"/>
              <a:cs typeface="Times New Roman"/>
              <a:sym typeface="Times New Roman"/>
            </a:endParaRPr>
          </a:p>
          <a:p>
            <a:pPr indent="-355600" lvl="0" marL="9144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If Noise is Gaussian: the Kalman filter minimizes the mean square error of the estimated parameters. </a:t>
            </a:r>
            <a:endParaRPr sz="2000">
              <a:latin typeface="Times New Roman"/>
              <a:ea typeface="Times New Roman"/>
              <a:cs typeface="Times New Roman"/>
              <a:sym typeface="Times New Roman"/>
            </a:endParaRPr>
          </a:p>
          <a:p>
            <a:pPr indent="-355600" lvl="0" marL="9144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If Noise is NOT Gaussian: Kalman filter is still the best linear estimator.  Nonlinear estimators may be better. </a:t>
            </a:r>
            <a:endParaRPr sz="2000">
              <a:latin typeface="Times New Roman"/>
              <a:ea typeface="Times New Roman"/>
              <a:cs typeface="Times New Roman"/>
              <a:sym typeface="Times New Roman"/>
            </a:endParaRPr>
          </a:p>
        </p:txBody>
      </p:sp>
      <p:pic>
        <p:nvPicPr>
          <p:cNvPr id="348" name="Google Shape;348;g13c072abfb6_2_249"/>
          <p:cNvPicPr preferRelativeResize="0"/>
          <p:nvPr/>
        </p:nvPicPr>
        <p:blipFill>
          <a:blip r:embed="rId4">
            <a:alphaModFix/>
          </a:blip>
          <a:stretch>
            <a:fillRect/>
          </a:stretch>
        </p:blipFill>
        <p:spPr>
          <a:xfrm>
            <a:off x="6947425" y="1260600"/>
            <a:ext cx="4794725" cy="2775350"/>
          </a:xfrm>
          <a:prstGeom prst="rect">
            <a:avLst/>
          </a:prstGeom>
          <a:noFill/>
          <a:ln>
            <a:noFill/>
          </a:ln>
        </p:spPr>
      </p:pic>
      <p:sp>
        <p:nvSpPr>
          <p:cNvPr id="349" name="Google Shape;349;g13c072abfb6_2_249"/>
          <p:cNvSpPr txBox="1"/>
          <p:nvPr/>
        </p:nvSpPr>
        <p:spPr>
          <a:xfrm>
            <a:off x="7350125" y="3455575"/>
            <a:ext cx="457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10.1: Optimal State </a:t>
            </a:r>
            <a:r>
              <a:rPr lang="en-IN">
                <a:latin typeface="Times New Roman"/>
                <a:ea typeface="Times New Roman"/>
                <a:cs typeface="Times New Roman"/>
                <a:sym typeface="Times New Roman"/>
              </a:rPr>
              <a:t>Estimation</a:t>
            </a:r>
            <a:r>
              <a:rPr lang="en-IN">
                <a:latin typeface="Times New Roman"/>
                <a:ea typeface="Times New Roman"/>
                <a:cs typeface="Times New Roman"/>
                <a:sym typeface="Times New Roman"/>
              </a:rPr>
              <a:t> Algorithm</a:t>
            </a:r>
            <a:endParaRPr>
              <a:latin typeface="Times New Roman"/>
              <a:ea typeface="Times New Roman"/>
              <a:cs typeface="Times New Roman"/>
              <a:sym typeface="Times New Roman"/>
            </a:endParaRPr>
          </a:p>
        </p:txBody>
      </p:sp>
      <p:pic>
        <p:nvPicPr>
          <p:cNvPr id="350" name="Google Shape;350;g13c072abfb6_2_249"/>
          <p:cNvPicPr preferRelativeResize="0"/>
          <p:nvPr/>
        </p:nvPicPr>
        <p:blipFill>
          <a:blip r:embed="rId5">
            <a:alphaModFix/>
          </a:blip>
          <a:stretch>
            <a:fillRect/>
          </a:stretch>
        </p:blipFill>
        <p:spPr>
          <a:xfrm>
            <a:off x="7502525" y="4188350"/>
            <a:ext cx="4537076" cy="2016478"/>
          </a:xfrm>
          <a:prstGeom prst="rect">
            <a:avLst/>
          </a:prstGeom>
          <a:noFill/>
          <a:ln>
            <a:noFill/>
          </a:ln>
        </p:spPr>
      </p:pic>
      <p:sp>
        <p:nvSpPr>
          <p:cNvPr id="351" name="Google Shape;351;g13c072abfb6_2_249"/>
          <p:cNvSpPr txBox="1"/>
          <p:nvPr/>
        </p:nvSpPr>
        <p:spPr>
          <a:xfrm>
            <a:off x="8056038" y="6357225"/>
            <a:ext cx="424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10.2: Example of Kalman Filter Process</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13c072abfb6_2_416"/>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57" name="Google Shape;357;g13c072abfb6_2_416"/>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58" name="Google Shape;358;g13c072abfb6_2_416"/>
          <p:cNvSpPr txBox="1"/>
          <p:nvPr/>
        </p:nvSpPr>
        <p:spPr>
          <a:xfrm>
            <a:off x="53275" y="337925"/>
            <a:ext cx="8379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Extended Kalman Filter</a:t>
            </a:r>
            <a:endParaRPr b="1" i="0" sz="3200" u="none" cap="none" strike="noStrike">
              <a:solidFill>
                <a:schemeClr val="dk1"/>
              </a:solidFill>
              <a:latin typeface="Times New Roman"/>
              <a:ea typeface="Times New Roman"/>
              <a:cs typeface="Times New Roman"/>
              <a:sym typeface="Times New Roman"/>
            </a:endParaRPr>
          </a:p>
        </p:txBody>
      </p:sp>
      <p:sp>
        <p:nvSpPr>
          <p:cNvPr id="359" name="Google Shape;359;g13c072abfb6_2_416"/>
          <p:cNvSpPr txBox="1"/>
          <p:nvPr/>
        </p:nvSpPr>
        <p:spPr>
          <a:xfrm>
            <a:off x="505950" y="1943650"/>
            <a:ext cx="11180100" cy="554100"/>
          </a:xfrm>
          <a:prstGeom prst="rect">
            <a:avLst/>
          </a:prstGeom>
          <a:noFill/>
          <a:ln>
            <a:noFill/>
          </a:ln>
        </p:spPr>
        <p:txBody>
          <a:bodyPr anchorCtr="0" anchor="t" bIns="91425" lIns="91425" spcFirstLastPara="1" rIns="91425" wrap="square" tIns="91425">
            <a:spAutoFit/>
          </a:bodyPr>
          <a:lstStyle/>
          <a:p>
            <a:pPr indent="0" lvl="0" marL="914400" rtl="0" algn="l">
              <a:lnSpc>
                <a:spcPct val="90000"/>
              </a:lnSpc>
              <a:spcBef>
                <a:spcPts val="1200"/>
              </a:spcBef>
              <a:spcAft>
                <a:spcPts val="0"/>
              </a:spcAft>
              <a:buNone/>
            </a:pPr>
            <a:r>
              <a:t/>
            </a:r>
            <a:endParaRPr sz="2400">
              <a:solidFill>
                <a:schemeClr val="dk1"/>
              </a:solidFill>
            </a:endParaRPr>
          </a:p>
        </p:txBody>
      </p:sp>
      <p:sp>
        <p:nvSpPr>
          <p:cNvPr id="360" name="Google Shape;360;g13c072abfb6_2_416"/>
          <p:cNvSpPr txBox="1"/>
          <p:nvPr/>
        </p:nvSpPr>
        <p:spPr>
          <a:xfrm>
            <a:off x="409575" y="1517725"/>
            <a:ext cx="4529400" cy="37866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dk1"/>
              </a:buClr>
              <a:buSzPts val="1100"/>
              <a:buFont typeface="Arial"/>
              <a:buNone/>
            </a:pPr>
            <a:r>
              <a:rPr lang="en-I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I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I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I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355600" lvl="0" marL="457200" rtl="0" algn="l">
              <a:lnSpc>
                <a:spcPct val="150000"/>
              </a:lnSpc>
              <a:spcBef>
                <a:spcPts val="120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 extended Kalman filter (EKF) in estimating theory is a nonlinear variation of the Kalman filter that linearizes around an estimate of the current mean and covariance. </a:t>
            </a:r>
            <a:endParaRPr sz="20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IN" sz="2000">
                <a:solidFill>
                  <a:schemeClr val="dk1"/>
                </a:solidFill>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p:txBody>
      </p:sp>
      <p:pic>
        <p:nvPicPr>
          <p:cNvPr id="361" name="Google Shape;361;g13c072abfb6_2_416"/>
          <p:cNvPicPr preferRelativeResize="0"/>
          <p:nvPr/>
        </p:nvPicPr>
        <p:blipFill rotWithShape="1">
          <a:blip r:embed="rId4">
            <a:alphaModFix/>
          </a:blip>
          <a:srcRect b="10932" l="24873" r="13557" t="19915"/>
          <a:stretch/>
        </p:blipFill>
        <p:spPr>
          <a:xfrm>
            <a:off x="4603400" y="1621750"/>
            <a:ext cx="7416024" cy="4685075"/>
          </a:xfrm>
          <a:prstGeom prst="rect">
            <a:avLst/>
          </a:prstGeom>
          <a:noFill/>
          <a:ln>
            <a:noFill/>
          </a:ln>
        </p:spPr>
      </p:pic>
      <p:sp>
        <p:nvSpPr>
          <p:cNvPr id="362" name="Google Shape;362;g13c072abfb6_2_416"/>
          <p:cNvSpPr txBox="1"/>
          <p:nvPr/>
        </p:nvSpPr>
        <p:spPr>
          <a:xfrm>
            <a:off x="7143775" y="6245700"/>
            <a:ext cx="576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 11 : Kalman Filter estimation theory</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13c072abfb6_2_500"/>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68" name="Google Shape;368;g13c072abfb6_2_500"/>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69" name="Google Shape;369;g13c072abfb6_2_500"/>
          <p:cNvSpPr txBox="1"/>
          <p:nvPr/>
        </p:nvSpPr>
        <p:spPr>
          <a:xfrm>
            <a:off x="53275" y="337925"/>
            <a:ext cx="5087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Path Planning</a:t>
            </a:r>
            <a:endParaRPr b="1" i="0" sz="3200" u="none" cap="none" strike="noStrike">
              <a:solidFill>
                <a:schemeClr val="dk1"/>
              </a:solidFill>
              <a:latin typeface="Times New Roman"/>
              <a:ea typeface="Times New Roman"/>
              <a:cs typeface="Times New Roman"/>
              <a:sym typeface="Times New Roman"/>
            </a:endParaRPr>
          </a:p>
        </p:txBody>
      </p:sp>
      <p:sp>
        <p:nvSpPr>
          <p:cNvPr id="370" name="Google Shape;370;g13c072abfb6_2_500"/>
          <p:cNvSpPr txBox="1"/>
          <p:nvPr/>
        </p:nvSpPr>
        <p:spPr>
          <a:xfrm>
            <a:off x="505950" y="1943650"/>
            <a:ext cx="11180100" cy="554100"/>
          </a:xfrm>
          <a:prstGeom prst="rect">
            <a:avLst/>
          </a:prstGeom>
          <a:noFill/>
          <a:ln>
            <a:noFill/>
          </a:ln>
        </p:spPr>
        <p:txBody>
          <a:bodyPr anchorCtr="0" anchor="t" bIns="91425" lIns="91425" spcFirstLastPara="1" rIns="91425" wrap="square" tIns="91425">
            <a:spAutoFit/>
          </a:bodyPr>
          <a:lstStyle/>
          <a:p>
            <a:pPr indent="0" lvl="0" marL="914400" rtl="0" algn="l">
              <a:lnSpc>
                <a:spcPct val="90000"/>
              </a:lnSpc>
              <a:spcBef>
                <a:spcPts val="1200"/>
              </a:spcBef>
              <a:spcAft>
                <a:spcPts val="0"/>
              </a:spcAft>
              <a:buNone/>
            </a:pPr>
            <a:r>
              <a:t/>
            </a:r>
            <a:endParaRPr sz="2400">
              <a:solidFill>
                <a:schemeClr val="dk1"/>
              </a:solidFill>
            </a:endParaRPr>
          </a:p>
        </p:txBody>
      </p:sp>
      <p:sp>
        <p:nvSpPr>
          <p:cNvPr id="371" name="Google Shape;371;g13c072abfb6_2_500"/>
          <p:cNvSpPr txBox="1"/>
          <p:nvPr/>
        </p:nvSpPr>
        <p:spPr>
          <a:xfrm>
            <a:off x="505950" y="1420450"/>
            <a:ext cx="5928300" cy="37248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 goal of mobile robot path planning is to find a path from the current position to the target position. </a:t>
            </a:r>
            <a:endParaRPr sz="2000">
              <a:solidFill>
                <a:schemeClr val="dk1"/>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 path should be as short as possible, the smoothness of the path should meet the dynamics of the mobile robot, and the safety of the path should be collision-free </a:t>
            </a:r>
            <a:endParaRPr sz="2000">
              <a:solidFill>
                <a:schemeClr val="dk1"/>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IN" sz="2000">
                <a:solidFill>
                  <a:schemeClr val="dk1"/>
                </a:solidFill>
                <a:latin typeface="Times New Roman"/>
                <a:ea typeface="Times New Roman"/>
                <a:cs typeface="Times New Roman"/>
                <a:sym typeface="Times New Roman"/>
              </a:rPr>
              <a:t>	</a:t>
            </a:r>
            <a:endParaRPr b="1" sz="2000">
              <a:solidFill>
                <a:schemeClr val="dk1"/>
              </a:solidFill>
              <a:latin typeface="Times New Roman"/>
              <a:ea typeface="Times New Roman"/>
              <a:cs typeface="Times New Roman"/>
              <a:sym typeface="Times New Roman"/>
            </a:endParaRPr>
          </a:p>
        </p:txBody>
      </p:sp>
      <p:pic>
        <p:nvPicPr>
          <p:cNvPr id="372" name="Google Shape;372;g13c072abfb6_2_500"/>
          <p:cNvPicPr preferRelativeResize="0"/>
          <p:nvPr/>
        </p:nvPicPr>
        <p:blipFill>
          <a:blip r:embed="rId4">
            <a:alphaModFix/>
          </a:blip>
          <a:stretch>
            <a:fillRect/>
          </a:stretch>
        </p:blipFill>
        <p:spPr>
          <a:xfrm>
            <a:off x="6930949" y="1553775"/>
            <a:ext cx="4755100" cy="4055450"/>
          </a:xfrm>
          <a:prstGeom prst="rect">
            <a:avLst/>
          </a:prstGeom>
          <a:noFill/>
          <a:ln>
            <a:noFill/>
          </a:ln>
        </p:spPr>
      </p:pic>
      <p:sp>
        <p:nvSpPr>
          <p:cNvPr id="373" name="Google Shape;373;g13c072abfb6_2_500"/>
          <p:cNvSpPr txBox="1"/>
          <p:nvPr/>
        </p:nvSpPr>
        <p:spPr>
          <a:xfrm>
            <a:off x="7894550" y="5538100"/>
            <a:ext cx="456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 12 : Path planning estimation map</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3c072abfb6_2_584"/>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79" name="Google Shape;379;g13c072abfb6_2_584"/>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80" name="Google Shape;380;g13c072abfb6_2_584"/>
          <p:cNvSpPr txBox="1"/>
          <p:nvPr/>
        </p:nvSpPr>
        <p:spPr>
          <a:xfrm>
            <a:off x="53275" y="337925"/>
            <a:ext cx="6323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Dijkstra Path Planning Algorithm</a:t>
            </a:r>
            <a:endParaRPr b="1" i="0" sz="3200" u="none" cap="none" strike="noStrike">
              <a:solidFill>
                <a:schemeClr val="dk1"/>
              </a:solidFill>
              <a:latin typeface="Times New Roman"/>
              <a:ea typeface="Times New Roman"/>
              <a:cs typeface="Times New Roman"/>
              <a:sym typeface="Times New Roman"/>
            </a:endParaRPr>
          </a:p>
        </p:txBody>
      </p:sp>
      <p:sp>
        <p:nvSpPr>
          <p:cNvPr id="381" name="Google Shape;381;g13c072abfb6_2_584"/>
          <p:cNvSpPr txBox="1"/>
          <p:nvPr/>
        </p:nvSpPr>
        <p:spPr>
          <a:xfrm>
            <a:off x="505950" y="1943650"/>
            <a:ext cx="11180100" cy="554100"/>
          </a:xfrm>
          <a:prstGeom prst="rect">
            <a:avLst/>
          </a:prstGeom>
          <a:noFill/>
          <a:ln>
            <a:noFill/>
          </a:ln>
        </p:spPr>
        <p:txBody>
          <a:bodyPr anchorCtr="0" anchor="t" bIns="91425" lIns="91425" spcFirstLastPara="1" rIns="91425" wrap="square" tIns="91425">
            <a:spAutoFit/>
          </a:bodyPr>
          <a:lstStyle/>
          <a:p>
            <a:pPr indent="0" lvl="0" marL="914400" rtl="0" algn="l">
              <a:lnSpc>
                <a:spcPct val="90000"/>
              </a:lnSpc>
              <a:spcBef>
                <a:spcPts val="1200"/>
              </a:spcBef>
              <a:spcAft>
                <a:spcPts val="0"/>
              </a:spcAft>
              <a:buNone/>
            </a:pPr>
            <a:r>
              <a:t/>
            </a:r>
            <a:endParaRPr sz="2400">
              <a:solidFill>
                <a:schemeClr val="dk1"/>
              </a:solidFill>
            </a:endParaRPr>
          </a:p>
        </p:txBody>
      </p:sp>
      <p:sp>
        <p:nvSpPr>
          <p:cNvPr id="382" name="Google Shape;382;g13c072abfb6_2_584"/>
          <p:cNvSpPr txBox="1"/>
          <p:nvPr/>
        </p:nvSpPr>
        <p:spPr>
          <a:xfrm>
            <a:off x="505950" y="1734825"/>
            <a:ext cx="5871000" cy="46332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b="1" lang="en-IN" sz="2200" u="sng">
                <a:solidFill>
                  <a:srgbClr val="444444"/>
                </a:solidFill>
                <a:latin typeface="Times New Roman"/>
                <a:ea typeface="Times New Roman"/>
                <a:cs typeface="Times New Roman"/>
                <a:sym typeface="Times New Roman"/>
              </a:rPr>
              <a:t>Dijkstra's algorithm</a:t>
            </a:r>
            <a:r>
              <a:rPr b="1" lang="en-IN" sz="2200">
                <a:solidFill>
                  <a:srgbClr val="444444"/>
                </a:solidFill>
                <a:latin typeface="Times New Roman"/>
                <a:ea typeface="Times New Roman"/>
                <a:cs typeface="Times New Roman"/>
                <a:sym typeface="Times New Roman"/>
              </a:rPr>
              <a:t> </a:t>
            </a:r>
            <a:r>
              <a:rPr lang="en-IN" sz="2000">
                <a:solidFill>
                  <a:srgbClr val="444444"/>
                </a:solidFill>
                <a:latin typeface="Times New Roman"/>
                <a:ea typeface="Times New Roman"/>
                <a:cs typeface="Times New Roman"/>
                <a:sym typeface="Times New Roman"/>
              </a:rPr>
              <a:t>-</a:t>
            </a:r>
            <a:r>
              <a:rPr b="1" lang="en-IN" sz="2000">
                <a:solidFill>
                  <a:srgbClr val="444444"/>
                </a:solidFill>
                <a:latin typeface="Times New Roman"/>
                <a:ea typeface="Times New Roman"/>
                <a:cs typeface="Times New Roman"/>
                <a:sym typeface="Times New Roman"/>
              </a:rPr>
              <a:t> </a:t>
            </a:r>
            <a:r>
              <a:rPr lang="en-IN" sz="2000">
                <a:solidFill>
                  <a:srgbClr val="444444"/>
                </a:solidFill>
                <a:latin typeface="Times New Roman"/>
                <a:ea typeface="Times New Roman"/>
                <a:cs typeface="Times New Roman"/>
                <a:sym typeface="Times New Roman"/>
              </a:rPr>
              <a:t>is a solution to the single-source shortest path problem in graph theory. </a:t>
            </a:r>
            <a:endParaRPr sz="2000">
              <a:solidFill>
                <a:srgbClr val="444444"/>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IN" sz="2000">
                <a:solidFill>
                  <a:srgbClr val="444444"/>
                </a:solidFill>
                <a:latin typeface="Times New Roman"/>
                <a:ea typeface="Times New Roman"/>
                <a:cs typeface="Times New Roman"/>
                <a:sym typeface="Times New Roman"/>
              </a:rPr>
              <a:t> </a:t>
            </a:r>
            <a:endParaRPr sz="2000">
              <a:solidFill>
                <a:srgbClr val="444444"/>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Dijkstra’s approach identifies the path that minimizes the total distance (weight) between the source node and all other nodes by using edge weights.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In general, it works on the relaxation principle, which states that an estimate of the precise distance is gradually displaced by more suitable values until the shortest distance is attained. </a:t>
            </a:r>
            <a:endParaRPr sz="2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solidFill>
                <a:srgbClr val="444444"/>
              </a:solidFill>
              <a:latin typeface="Times New Roman"/>
              <a:ea typeface="Times New Roman"/>
              <a:cs typeface="Times New Roman"/>
              <a:sym typeface="Times New Roman"/>
            </a:endParaRPr>
          </a:p>
        </p:txBody>
      </p:sp>
      <p:sp>
        <p:nvSpPr>
          <p:cNvPr id="383" name="Google Shape;383;g13c072abfb6_2_584"/>
          <p:cNvSpPr txBox="1"/>
          <p:nvPr/>
        </p:nvSpPr>
        <p:spPr>
          <a:xfrm>
            <a:off x="8087263" y="3851313"/>
            <a:ext cx="416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13.1 : </a:t>
            </a:r>
            <a:r>
              <a:rPr lang="en-IN">
                <a:latin typeface="Times New Roman"/>
                <a:ea typeface="Times New Roman"/>
                <a:cs typeface="Times New Roman"/>
                <a:sym typeface="Times New Roman"/>
              </a:rPr>
              <a:t>Dijkstra - Pseudo Algorithm </a:t>
            </a:r>
            <a:endParaRPr>
              <a:latin typeface="Times New Roman"/>
              <a:ea typeface="Times New Roman"/>
              <a:cs typeface="Times New Roman"/>
              <a:sym typeface="Times New Roman"/>
            </a:endParaRPr>
          </a:p>
        </p:txBody>
      </p:sp>
      <p:pic>
        <p:nvPicPr>
          <p:cNvPr id="384" name="Google Shape;384;g13c072abfb6_2_584"/>
          <p:cNvPicPr preferRelativeResize="0"/>
          <p:nvPr/>
        </p:nvPicPr>
        <p:blipFill>
          <a:blip r:embed="rId4">
            <a:alphaModFix/>
          </a:blip>
          <a:stretch>
            <a:fillRect/>
          </a:stretch>
        </p:blipFill>
        <p:spPr>
          <a:xfrm>
            <a:off x="7080050" y="1436238"/>
            <a:ext cx="4553725" cy="2402150"/>
          </a:xfrm>
          <a:prstGeom prst="rect">
            <a:avLst/>
          </a:prstGeom>
          <a:noFill/>
          <a:ln>
            <a:noFill/>
          </a:ln>
        </p:spPr>
      </p:pic>
      <p:pic>
        <p:nvPicPr>
          <p:cNvPr id="385" name="Google Shape;385;g13c072abfb6_2_584"/>
          <p:cNvPicPr preferRelativeResize="0"/>
          <p:nvPr/>
        </p:nvPicPr>
        <p:blipFill>
          <a:blip r:embed="rId5">
            <a:alphaModFix/>
          </a:blip>
          <a:stretch>
            <a:fillRect/>
          </a:stretch>
        </p:blipFill>
        <p:spPr>
          <a:xfrm>
            <a:off x="7705975" y="4547225"/>
            <a:ext cx="3506320" cy="1702150"/>
          </a:xfrm>
          <a:prstGeom prst="rect">
            <a:avLst/>
          </a:prstGeom>
          <a:noFill/>
          <a:ln>
            <a:noFill/>
          </a:ln>
        </p:spPr>
      </p:pic>
      <p:sp>
        <p:nvSpPr>
          <p:cNvPr id="386" name="Google Shape;386;g13c072abfb6_2_584"/>
          <p:cNvSpPr txBox="1"/>
          <p:nvPr/>
        </p:nvSpPr>
        <p:spPr>
          <a:xfrm>
            <a:off x="8212300" y="63680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13.2 : </a:t>
            </a:r>
            <a:r>
              <a:rPr lang="en-IN">
                <a:solidFill>
                  <a:schemeClr val="dk1"/>
                </a:solidFill>
                <a:latin typeface="Times New Roman"/>
                <a:ea typeface="Times New Roman"/>
                <a:cs typeface="Times New Roman"/>
                <a:sym typeface="Times New Roman"/>
              </a:rPr>
              <a:t>Dijkstra - Working</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13c072abfb6_2_669"/>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92" name="Google Shape;392;g13c072abfb6_2_669"/>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93" name="Google Shape;393;g13c072abfb6_2_669"/>
          <p:cNvSpPr txBox="1"/>
          <p:nvPr/>
        </p:nvSpPr>
        <p:spPr>
          <a:xfrm>
            <a:off x="53275" y="337925"/>
            <a:ext cx="6323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A* Path Planning Algorithm</a:t>
            </a:r>
            <a:endParaRPr b="1" i="0" sz="3200" u="none" cap="none" strike="noStrike">
              <a:solidFill>
                <a:schemeClr val="dk1"/>
              </a:solidFill>
              <a:latin typeface="Times New Roman"/>
              <a:ea typeface="Times New Roman"/>
              <a:cs typeface="Times New Roman"/>
              <a:sym typeface="Times New Roman"/>
            </a:endParaRPr>
          </a:p>
        </p:txBody>
      </p:sp>
      <p:sp>
        <p:nvSpPr>
          <p:cNvPr id="394" name="Google Shape;394;g13c072abfb6_2_669"/>
          <p:cNvSpPr txBox="1"/>
          <p:nvPr/>
        </p:nvSpPr>
        <p:spPr>
          <a:xfrm>
            <a:off x="505950" y="1943650"/>
            <a:ext cx="11180100" cy="554100"/>
          </a:xfrm>
          <a:prstGeom prst="rect">
            <a:avLst/>
          </a:prstGeom>
          <a:noFill/>
          <a:ln>
            <a:noFill/>
          </a:ln>
        </p:spPr>
        <p:txBody>
          <a:bodyPr anchorCtr="0" anchor="t" bIns="91425" lIns="91425" spcFirstLastPara="1" rIns="91425" wrap="square" tIns="91425">
            <a:spAutoFit/>
          </a:bodyPr>
          <a:lstStyle/>
          <a:p>
            <a:pPr indent="0" lvl="0" marL="914400" rtl="0" algn="l">
              <a:lnSpc>
                <a:spcPct val="90000"/>
              </a:lnSpc>
              <a:spcBef>
                <a:spcPts val="1200"/>
              </a:spcBef>
              <a:spcAft>
                <a:spcPts val="0"/>
              </a:spcAft>
              <a:buNone/>
            </a:pPr>
            <a:r>
              <a:t/>
            </a:r>
            <a:endParaRPr sz="2400">
              <a:solidFill>
                <a:schemeClr val="dk1"/>
              </a:solidFill>
            </a:endParaRPr>
          </a:p>
        </p:txBody>
      </p:sp>
      <p:sp>
        <p:nvSpPr>
          <p:cNvPr id="395" name="Google Shape;395;g13c072abfb6_2_669"/>
          <p:cNvSpPr txBox="1"/>
          <p:nvPr/>
        </p:nvSpPr>
        <p:spPr>
          <a:xfrm>
            <a:off x="388825" y="968113"/>
            <a:ext cx="5652600" cy="6226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IN" sz="2000">
                <a:solidFill>
                  <a:schemeClr val="dk1"/>
                </a:solidFill>
              </a:rPr>
              <a:t>								</a:t>
            </a:r>
            <a:endParaRPr sz="2000">
              <a:solidFill>
                <a:schemeClr val="dk1"/>
              </a:solidFill>
            </a:endParaRPr>
          </a:p>
          <a:p>
            <a:pPr indent="-355600" lvl="0" marL="457200" rtl="0" algn="l">
              <a:lnSpc>
                <a:spcPct val="150000"/>
              </a:lnSpc>
              <a:spcBef>
                <a:spcPts val="120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A* is a Dijkstra’s algorithm extension that supports breadth-first search (BFS)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A* combines features of uniform-cost search and pure heuristic search to effective compute optimal solutions</a:t>
            </a:r>
            <a:endParaRPr sz="2000">
              <a:solidFill>
                <a:srgbClr val="303030"/>
              </a:solidFill>
              <a:highlight>
                <a:srgbClr val="FFFFFF"/>
              </a:highlight>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rgbClr val="303030"/>
                </a:solidFill>
                <a:highlight>
                  <a:srgbClr val="FFFFFF"/>
                </a:highlight>
                <a:latin typeface="Times New Roman"/>
                <a:ea typeface="Times New Roman"/>
                <a:cs typeface="Times New Roman"/>
                <a:sym typeface="Times New Roman"/>
              </a:rPr>
              <a:t>The effective cost is</a:t>
            </a:r>
            <a:r>
              <a:rPr b="1" lang="en-IN" sz="2000">
                <a:solidFill>
                  <a:srgbClr val="DE6A1D"/>
                </a:solidFill>
                <a:highlight>
                  <a:srgbClr val="FFFFFF"/>
                </a:highlight>
                <a:latin typeface="Times New Roman"/>
                <a:ea typeface="Times New Roman"/>
                <a:cs typeface="Times New Roman"/>
                <a:sym typeface="Times New Roman"/>
              </a:rPr>
              <a:t> </a:t>
            </a:r>
            <a:endParaRPr b="1" sz="2000">
              <a:solidFill>
                <a:srgbClr val="DE6A1D"/>
              </a:solidFill>
              <a:highlight>
                <a:srgbClr val="FFFFFF"/>
              </a:highlight>
              <a:latin typeface="Times New Roman"/>
              <a:ea typeface="Times New Roman"/>
              <a:cs typeface="Times New Roman"/>
              <a:sym typeface="Times New Roman"/>
            </a:endParaRPr>
          </a:p>
          <a:p>
            <a:pPr indent="457200" lvl="0" marL="914400" rtl="0" algn="l">
              <a:lnSpc>
                <a:spcPct val="150000"/>
              </a:lnSpc>
              <a:spcBef>
                <a:spcPts val="300"/>
              </a:spcBef>
              <a:spcAft>
                <a:spcPts val="0"/>
              </a:spcAft>
              <a:buNone/>
            </a:pPr>
            <a:r>
              <a:rPr b="1" lang="en-IN" sz="2000">
                <a:solidFill>
                  <a:srgbClr val="DE6A1D"/>
                </a:solidFill>
                <a:highlight>
                  <a:srgbClr val="FFFFFF"/>
                </a:highlight>
                <a:latin typeface="Times New Roman"/>
                <a:ea typeface="Times New Roman"/>
                <a:cs typeface="Times New Roman"/>
                <a:sym typeface="Times New Roman"/>
              </a:rPr>
              <a:t>f(n) = g(n) + h(n)</a:t>
            </a:r>
            <a:endParaRPr b="1" sz="2000">
              <a:solidFill>
                <a:srgbClr val="DE6A1D"/>
              </a:solidFill>
              <a:highlight>
                <a:srgbClr val="FFFFFF"/>
              </a:highlight>
              <a:latin typeface="Times New Roman"/>
              <a:ea typeface="Times New Roman"/>
              <a:cs typeface="Times New Roman"/>
              <a:sym typeface="Times New Roman"/>
            </a:endParaRPr>
          </a:p>
          <a:p>
            <a:pPr indent="0" lvl="0" marL="0" rtl="0" algn="l">
              <a:lnSpc>
                <a:spcPct val="150000"/>
              </a:lnSpc>
              <a:spcBef>
                <a:spcPts val="900"/>
              </a:spcBef>
              <a:spcAft>
                <a:spcPts val="0"/>
              </a:spcAft>
              <a:buNone/>
            </a:pPr>
            <a:r>
              <a:rPr b="1" lang="en-IN" sz="2000">
                <a:solidFill>
                  <a:srgbClr val="DE6A1D"/>
                </a:solidFill>
                <a:highlight>
                  <a:srgbClr val="FFFFFF"/>
                </a:highlight>
                <a:latin typeface="Times New Roman"/>
                <a:ea typeface="Times New Roman"/>
                <a:cs typeface="Times New Roman"/>
                <a:sym typeface="Times New Roman"/>
              </a:rPr>
              <a:t>	</a:t>
            </a:r>
            <a:r>
              <a:rPr lang="en-IN" sz="2000">
                <a:solidFill>
                  <a:srgbClr val="222222"/>
                </a:solidFill>
                <a:highlight>
                  <a:srgbClr val="FFFFFF"/>
                </a:highlight>
                <a:latin typeface="Times New Roman"/>
                <a:ea typeface="Times New Roman"/>
                <a:cs typeface="Times New Roman"/>
                <a:sym typeface="Times New Roman"/>
              </a:rPr>
              <a:t>Where</a:t>
            </a:r>
            <a:endParaRPr sz="2000">
              <a:solidFill>
                <a:srgbClr val="222222"/>
              </a:solidFill>
              <a:highlight>
                <a:srgbClr val="FFFFFF"/>
              </a:highlight>
              <a:latin typeface="Times New Roman"/>
              <a:ea typeface="Times New Roman"/>
              <a:cs typeface="Times New Roman"/>
              <a:sym typeface="Times New Roman"/>
            </a:endParaRPr>
          </a:p>
          <a:p>
            <a:pPr indent="0" lvl="0" marL="0" rtl="0" algn="l">
              <a:lnSpc>
                <a:spcPct val="150000"/>
              </a:lnSpc>
              <a:spcBef>
                <a:spcPts val="900"/>
              </a:spcBef>
              <a:spcAft>
                <a:spcPts val="0"/>
              </a:spcAft>
              <a:buNone/>
            </a:pPr>
            <a:r>
              <a:rPr lang="en-IN" sz="2000">
                <a:solidFill>
                  <a:srgbClr val="222222"/>
                </a:solidFill>
                <a:highlight>
                  <a:srgbClr val="FFFFFF"/>
                </a:highlight>
                <a:latin typeface="Times New Roman"/>
                <a:ea typeface="Times New Roman"/>
                <a:cs typeface="Times New Roman"/>
                <a:sym typeface="Times New Roman"/>
              </a:rPr>
              <a:t>		g(n) = Path cost from start node to node n</a:t>
            </a:r>
            <a:endParaRPr sz="2000">
              <a:solidFill>
                <a:srgbClr val="222222"/>
              </a:solidFill>
              <a:highlight>
                <a:srgbClr val="FFFFFF"/>
              </a:highlight>
              <a:latin typeface="Times New Roman"/>
              <a:ea typeface="Times New Roman"/>
              <a:cs typeface="Times New Roman"/>
              <a:sym typeface="Times New Roman"/>
            </a:endParaRPr>
          </a:p>
          <a:p>
            <a:pPr indent="0" lvl="0" marL="0" rtl="0" algn="l">
              <a:lnSpc>
                <a:spcPct val="150000"/>
              </a:lnSpc>
              <a:spcBef>
                <a:spcPts val="900"/>
              </a:spcBef>
              <a:spcAft>
                <a:spcPts val="0"/>
              </a:spcAft>
              <a:buNone/>
            </a:pPr>
            <a:r>
              <a:rPr lang="en-IN" sz="2000">
                <a:solidFill>
                  <a:srgbClr val="222222"/>
                </a:solidFill>
                <a:highlight>
                  <a:srgbClr val="FFFFFF"/>
                </a:highlight>
                <a:latin typeface="Times New Roman"/>
                <a:ea typeface="Times New Roman"/>
                <a:cs typeface="Times New Roman"/>
                <a:sym typeface="Times New Roman"/>
              </a:rPr>
              <a:t>		h(n) = Heuristic Cost</a:t>
            </a:r>
            <a:endParaRPr sz="2000">
              <a:solidFill>
                <a:srgbClr val="222222"/>
              </a:solidFill>
              <a:highlight>
                <a:srgbClr val="FFFFFF"/>
              </a:highlight>
              <a:latin typeface="Times New Roman"/>
              <a:ea typeface="Times New Roman"/>
              <a:cs typeface="Times New Roman"/>
              <a:sym typeface="Times New Roman"/>
            </a:endParaRPr>
          </a:p>
          <a:p>
            <a:pPr indent="0" lvl="0" marL="0" rtl="0" algn="ctr">
              <a:lnSpc>
                <a:spcPct val="150000"/>
              </a:lnSpc>
              <a:spcBef>
                <a:spcPts val="900"/>
              </a:spcBef>
              <a:spcAft>
                <a:spcPts val="900"/>
              </a:spcAft>
              <a:buNone/>
            </a:pPr>
            <a:r>
              <a:t/>
            </a:r>
            <a:endParaRPr b="1" sz="2000">
              <a:solidFill>
                <a:srgbClr val="DE6A1D"/>
              </a:solidFill>
              <a:highlight>
                <a:srgbClr val="FFFFFF"/>
              </a:highlight>
              <a:latin typeface="Times New Roman"/>
              <a:ea typeface="Times New Roman"/>
              <a:cs typeface="Times New Roman"/>
              <a:sym typeface="Times New Roman"/>
            </a:endParaRPr>
          </a:p>
        </p:txBody>
      </p:sp>
      <p:pic>
        <p:nvPicPr>
          <p:cNvPr id="396" name="Google Shape;396;g13c072abfb6_2_669"/>
          <p:cNvPicPr preferRelativeResize="0"/>
          <p:nvPr/>
        </p:nvPicPr>
        <p:blipFill rotWithShape="1">
          <a:blip r:embed="rId4">
            <a:alphaModFix/>
          </a:blip>
          <a:srcRect b="0" l="-4258" r="-16049" t="3063"/>
          <a:stretch/>
        </p:blipFill>
        <p:spPr>
          <a:xfrm>
            <a:off x="6072475" y="2226600"/>
            <a:ext cx="6594173" cy="3709225"/>
          </a:xfrm>
          <a:prstGeom prst="rect">
            <a:avLst/>
          </a:prstGeom>
          <a:noFill/>
          <a:ln>
            <a:noFill/>
          </a:ln>
        </p:spPr>
      </p:pic>
      <p:sp>
        <p:nvSpPr>
          <p:cNvPr id="397" name="Google Shape;397;g13c072abfb6_2_669"/>
          <p:cNvSpPr txBox="1"/>
          <p:nvPr/>
        </p:nvSpPr>
        <p:spPr>
          <a:xfrm>
            <a:off x="8145925" y="62036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14 : A* vs Dijkstra</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3c072abfb6_2_752"/>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403" name="Google Shape;403;g13c072abfb6_2_752"/>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404" name="Google Shape;404;g13c072abfb6_2_752"/>
          <p:cNvSpPr txBox="1"/>
          <p:nvPr/>
        </p:nvSpPr>
        <p:spPr>
          <a:xfrm>
            <a:off x="53277" y="337925"/>
            <a:ext cx="6099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Robot Simulation </a:t>
            </a:r>
            <a:endParaRPr b="1" i="0" sz="2800" u="none" cap="none" strike="noStrike">
              <a:solidFill>
                <a:schemeClr val="dk1"/>
              </a:solidFill>
              <a:latin typeface="Times New Roman"/>
              <a:ea typeface="Times New Roman"/>
              <a:cs typeface="Times New Roman"/>
              <a:sym typeface="Times New Roman"/>
            </a:endParaRPr>
          </a:p>
        </p:txBody>
      </p:sp>
      <p:pic>
        <p:nvPicPr>
          <p:cNvPr id="405" name="Google Shape;405;g13c072abfb6_2_752"/>
          <p:cNvPicPr preferRelativeResize="0"/>
          <p:nvPr/>
        </p:nvPicPr>
        <p:blipFill>
          <a:blip r:embed="rId4">
            <a:alphaModFix/>
          </a:blip>
          <a:stretch>
            <a:fillRect/>
          </a:stretch>
        </p:blipFill>
        <p:spPr>
          <a:xfrm>
            <a:off x="881402" y="2216151"/>
            <a:ext cx="4442749" cy="3185200"/>
          </a:xfrm>
          <a:prstGeom prst="rect">
            <a:avLst/>
          </a:prstGeom>
          <a:noFill/>
          <a:ln>
            <a:noFill/>
          </a:ln>
        </p:spPr>
      </p:pic>
      <p:sp>
        <p:nvSpPr>
          <p:cNvPr id="406" name="Google Shape;406;g13c072abfb6_2_752"/>
          <p:cNvSpPr txBox="1"/>
          <p:nvPr/>
        </p:nvSpPr>
        <p:spPr>
          <a:xfrm>
            <a:off x="881400" y="5553450"/>
            <a:ext cx="46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15.1 : </a:t>
            </a:r>
            <a:r>
              <a:rPr lang="en-IN">
                <a:solidFill>
                  <a:schemeClr val="dk1"/>
                </a:solidFill>
                <a:latin typeface="Times New Roman"/>
                <a:ea typeface="Times New Roman"/>
                <a:cs typeface="Times New Roman"/>
                <a:sym typeface="Times New Roman"/>
              </a:rPr>
              <a:t>Example of Robot with Different Coordinate Frames </a:t>
            </a:r>
            <a:endParaRPr>
              <a:solidFill>
                <a:schemeClr val="dk1"/>
              </a:solidFill>
              <a:latin typeface="Times New Roman"/>
              <a:ea typeface="Times New Roman"/>
              <a:cs typeface="Times New Roman"/>
              <a:sym typeface="Times New Roman"/>
            </a:endParaRPr>
          </a:p>
        </p:txBody>
      </p:sp>
      <p:pic>
        <p:nvPicPr>
          <p:cNvPr id="407" name="Google Shape;407;g13c072abfb6_2_752"/>
          <p:cNvPicPr preferRelativeResize="0"/>
          <p:nvPr/>
        </p:nvPicPr>
        <p:blipFill>
          <a:blip r:embed="rId5">
            <a:alphaModFix/>
          </a:blip>
          <a:stretch>
            <a:fillRect/>
          </a:stretch>
        </p:blipFill>
        <p:spPr>
          <a:xfrm>
            <a:off x="6498650" y="2216150"/>
            <a:ext cx="5693347" cy="3325675"/>
          </a:xfrm>
          <a:prstGeom prst="rect">
            <a:avLst/>
          </a:prstGeom>
          <a:noFill/>
          <a:ln>
            <a:noFill/>
          </a:ln>
        </p:spPr>
      </p:pic>
      <p:sp>
        <p:nvSpPr>
          <p:cNvPr id="408" name="Google Shape;408;g13c072abfb6_2_752"/>
          <p:cNvSpPr txBox="1"/>
          <p:nvPr/>
        </p:nvSpPr>
        <p:spPr>
          <a:xfrm>
            <a:off x="7995450" y="5053475"/>
            <a:ext cx="5766600" cy="201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IN">
                <a:solidFill>
                  <a:schemeClr val="dk1"/>
                </a:solidFill>
                <a:latin typeface="Times New Roman"/>
                <a:ea typeface="Times New Roman"/>
                <a:cs typeface="Times New Roman"/>
                <a:sym typeface="Times New Roman"/>
              </a:rPr>
              <a:t>Fig 15.2 : </a:t>
            </a:r>
            <a:r>
              <a:rPr lang="en-IN">
                <a:solidFill>
                  <a:schemeClr val="dk1"/>
                </a:solidFill>
                <a:latin typeface="Times New Roman"/>
                <a:ea typeface="Times New Roman"/>
                <a:cs typeface="Times New Roman"/>
                <a:sym typeface="Times New Roman"/>
              </a:rPr>
              <a:t>Flow of Sensor Fusion Package</a:t>
            </a:r>
            <a:endParaRPr>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409" name="Google Shape;409;g13c072abfb6_2_752"/>
          <p:cNvSpPr txBox="1"/>
          <p:nvPr/>
        </p:nvSpPr>
        <p:spPr>
          <a:xfrm>
            <a:off x="706775" y="1509950"/>
            <a:ext cx="335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2400">
                <a:latin typeface="Times New Roman"/>
                <a:ea typeface="Times New Roman"/>
                <a:cs typeface="Times New Roman"/>
                <a:sym typeface="Times New Roman"/>
              </a:rPr>
              <a:t>Transformations</a:t>
            </a:r>
            <a:endParaRPr b="1" sz="2400">
              <a:latin typeface="Times New Roman"/>
              <a:ea typeface="Times New Roman"/>
              <a:cs typeface="Times New Roman"/>
              <a:sym typeface="Times New Roman"/>
            </a:endParaRPr>
          </a:p>
        </p:txBody>
      </p:sp>
      <p:sp>
        <p:nvSpPr>
          <p:cNvPr id="410" name="Google Shape;410;g13c072abfb6_2_752"/>
          <p:cNvSpPr txBox="1"/>
          <p:nvPr/>
        </p:nvSpPr>
        <p:spPr>
          <a:xfrm>
            <a:off x="6609800" y="1509950"/>
            <a:ext cx="335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2400">
                <a:latin typeface="Times New Roman"/>
                <a:ea typeface="Times New Roman"/>
                <a:cs typeface="Times New Roman"/>
                <a:sym typeface="Times New Roman"/>
              </a:rPr>
              <a:t>Sensor Fusion Package</a:t>
            </a:r>
            <a:endParaRPr b="1" sz="24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13c072abfb6_2_839"/>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416" name="Google Shape;416;g13c072abfb6_2_839"/>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417" name="Google Shape;417;g13c072abfb6_2_839"/>
          <p:cNvSpPr txBox="1"/>
          <p:nvPr/>
        </p:nvSpPr>
        <p:spPr>
          <a:xfrm>
            <a:off x="53275" y="337925"/>
            <a:ext cx="7592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Localization &amp; Mapping</a:t>
            </a:r>
            <a:endParaRPr b="1" i="0" sz="2800" u="none" cap="none" strike="noStrike">
              <a:solidFill>
                <a:schemeClr val="dk1"/>
              </a:solidFill>
              <a:latin typeface="Times New Roman"/>
              <a:ea typeface="Times New Roman"/>
              <a:cs typeface="Times New Roman"/>
              <a:sym typeface="Times New Roman"/>
            </a:endParaRPr>
          </a:p>
        </p:txBody>
      </p:sp>
      <p:pic>
        <p:nvPicPr>
          <p:cNvPr id="418" name="Google Shape;418;g13c072abfb6_2_839"/>
          <p:cNvPicPr preferRelativeResize="0"/>
          <p:nvPr/>
        </p:nvPicPr>
        <p:blipFill>
          <a:blip r:embed="rId4">
            <a:alphaModFix/>
          </a:blip>
          <a:stretch>
            <a:fillRect/>
          </a:stretch>
        </p:blipFill>
        <p:spPr>
          <a:xfrm>
            <a:off x="6064786" y="1931274"/>
            <a:ext cx="2972914" cy="1925463"/>
          </a:xfrm>
          <a:prstGeom prst="rect">
            <a:avLst/>
          </a:prstGeom>
          <a:noFill/>
          <a:ln>
            <a:noFill/>
          </a:ln>
        </p:spPr>
      </p:pic>
      <p:sp>
        <p:nvSpPr>
          <p:cNvPr id="419" name="Google Shape;419;g13c072abfb6_2_839"/>
          <p:cNvSpPr txBox="1"/>
          <p:nvPr/>
        </p:nvSpPr>
        <p:spPr>
          <a:xfrm>
            <a:off x="5509800" y="3912725"/>
            <a:ext cx="6682200" cy="1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16.1 : </a:t>
            </a:r>
            <a:r>
              <a:rPr lang="en-IN">
                <a:solidFill>
                  <a:schemeClr val="dk1"/>
                </a:solidFill>
                <a:latin typeface="Times New Roman"/>
                <a:ea typeface="Times New Roman"/>
                <a:cs typeface="Times New Roman"/>
                <a:sym typeface="Times New Roman"/>
              </a:rPr>
              <a:t>Visualization of Generated Occupancy Grid Using RVIZ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I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p:txBody>
      </p:sp>
      <p:sp>
        <p:nvSpPr>
          <p:cNvPr id="420" name="Google Shape;420;g13c072abfb6_2_839"/>
          <p:cNvSpPr txBox="1"/>
          <p:nvPr/>
        </p:nvSpPr>
        <p:spPr>
          <a:xfrm>
            <a:off x="404025" y="1703550"/>
            <a:ext cx="3822900" cy="3540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b="1"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en-IN" sz="2400">
                <a:latin typeface="Times New Roman"/>
                <a:ea typeface="Times New Roman"/>
                <a:cs typeface="Times New Roman"/>
                <a:sym typeface="Times New Roman"/>
              </a:rPr>
              <a:t>Localization</a:t>
            </a:r>
            <a:endParaRPr b="1" sz="2400">
              <a:latin typeface="Times New Roman"/>
              <a:ea typeface="Times New Roman"/>
              <a:cs typeface="Times New Roman"/>
              <a:sym typeface="Times New Roman"/>
            </a:endParaRPr>
          </a:p>
          <a:p>
            <a:pPr indent="-355600" lvl="0" marL="457200" rtl="0" algn="l">
              <a:lnSpc>
                <a:spcPct val="150000"/>
              </a:lnSpc>
              <a:spcBef>
                <a:spcPts val="0"/>
              </a:spcBef>
              <a:spcAft>
                <a:spcPts val="0"/>
              </a:spcAft>
              <a:buSzPts val="2000"/>
              <a:buFont typeface="Calibri"/>
              <a:buChar char="●"/>
            </a:pPr>
            <a:r>
              <a:rPr lang="en-IN" sz="2000">
                <a:latin typeface="Times New Roman"/>
                <a:ea typeface="Times New Roman"/>
                <a:cs typeface="Times New Roman"/>
                <a:sym typeface="Times New Roman"/>
              </a:rPr>
              <a:t>Employed </a:t>
            </a:r>
            <a:r>
              <a:rPr lang="en-IN" sz="2000">
                <a:solidFill>
                  <a:schemeClr val="dk1"/>
                </a:solidFill>
                <a:latin typeface="Times New Roman"/>
                <a:ea typeface="Times New Roman"/>
                <a:cs typeface="Times New Roman"/>
                <a:sym typeface="Times New Roman"/>
              </a:rPr>
              <a:t>AMCL package</a:t>
            </a:r>
            <a:endParaRPr sz="20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en-IN" sz="2400">
                <a:latin typeface="Times New Roman"/>
                <a:ea typeface="Times New Roman"/>
                <a:cs typeface="Times New Roman"/>
                <a:sym typeface="Times New Roman"/>
              </a:rPr>
              <a:t>Mapping:</a:t>
            </a:r>
            <a:endParaRPr b="1" sz="2400">
              <a:latin typeface="Times New Roman"/>
              <a:ea typeface="Times New Roman"/>
              <a:cs typeface="Times New Roman"/>
              <a:sym typeface="Times New Roman"/>
            </a:endParaRPr>
          </a:p>
          <a:p>
            <a:pPr indent="-355600" lvl="0" marL="4572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Used ROS Gmapping Package</a:t>
            </a:r>
            <a:endParaRPr sz="20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a:latin typeface="Calibri"/>
              <a:ea typeface="Calibri"/>
              <a:cs typeface="Calibri"/>
              <a:sym typeface="Calibri"/>
            </a:endParaRPr>
          </a:p>
        </p:txBody>
      </p:sp>
      <p:pic>
        <p:nvPicPr>
          <p:cNvPr id="421" name="Google Shape;421;g13c072abfb6_2_839"/>
          <p:cNvPicPr preferRelativeResize="0"/>
          <p:nvPr/>
        </p:nvPicPr>
        <p:blipFill>
          <a:blip r:embed="rId5">
            <a:alphaModFix/>
          </a:blip>
          <a:stretch>
            <a:fillRect/>
          </a:stretch>
        </p:blipFill>
        <p:spPr>
          <a:xfrm>
            <a:off x="5509788" y="4360088"/>
            <a:ext cx="5781675" cy="1762125"/>
          </a:xfrm>
          <a:prstGeom prst="rect">
            <a:avLst/>
          </a:prstGeom>
          <a:noFill/>
          <a:ln>
            <a:noFill/>
          </a:ln>
        </p:spPr>
      </p:pic>
      <p:sp>
        <p:nvSpPr>
          <p:cNvPr id="422" name="Google Shape;422;g13c072abfb6_2_839"/>
          <p:cNvSpPr txBox="1"/>
          <p:nvPr/>
        </p:nvSpPr>
        <p:spPr>
          <a:xfrm>
            <a:off x="5616150" y="6026700"/>
            <a:ext cx="6682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16.2: Example of AMCL</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13c96d0757a_0_17"/>
          <p:cNvSpPr txBox="1"/>
          <p:nvPr/>
        </p:nvSpPr>
        <p:spPr>
          <a:xfrm>
            <a:off x="2101500" y="1766600"/>
            <a:ext cx="4266900" cy="1123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IN" sz="5700">
                <a:solidFill>
                  <a:schemeClr val="lt1"/>
                </a:solidFill>
              </a:rPr>
              <a:t>OUTLINE</a:t>
            </a:r>
            <a:endParaRPr b="1" sz="5700">
              <a:solidFill>
                <a:schemeClr val="lt1"/>
              </a:solidFill>
            </a:endParaRPr>
          </a:p>
        </p:txBody>
      </p:sp>
      <p:sp>
        <p:nvSpPr>
          <p:cNvPr id="228" name="Google Shape;228;g13c96d0757a_0_17"/>
          <p:cNvSpPr txBox="1"/>
          <p:nvPr/>
        </p:nvSpPr>
        <p:spPr>
          <a:xfrm>
            <a:off x="5652400" y="454050"/>
            <a:ext cx="1069500" cy="3324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IN" sz="20000">
                <a:solidFill>
                  <a:schemeClr val="accent4"/>
                </a:solidFill>
              </a:rPr>
              <a:t>{</a:t>
            </a:r>
            <a:endParaRPr sz="20000">
              <a:solidFill>
                <a:schemeClr val="accent4"/>
              </a:solidFill>
            </a:endParaRPr>
          </a:p>
        </p:txBody>
      </p:sp>
      <p:sp>
        <p:nvSpPr>
          <p:cNvPr id="229" name="Google Shape;229;g13c96d0757a_0_17"/>
          <p:cNvSpPr txBox="1"/>
          <p:nvPr/>
        </p:nvSpPr>
        <p:spPr>
          <a:xfrm>
            <a:off x="6796099" y="655850"/>
            <a:ext cx="5067900" cy="5910600"/>
          </a:xfrm>
          <a:prstGeom prst="rect">
            <a:avLst/>
          </a:prstGeom>
          <a:noFill/>
          <a:ln>
            <a:noFill/>
          </a:ln>
        </p:spPr>
        <p:txBody>
          <a:bodyPr anchorCtr="0" anchor="t" bIns="121900" lIns="121900" spcFirstLastPara="1" rIns="121900" wrap="square" tIns="121900">
            <a:spAutoFit/>
          </a:bodyPr>
          <a:lstStyle/>
          <a:p>
            <a:pPr indent="-450850" lvl="0" marL="609600" rtl="0" algn="l">
              <a:spcBef>
                <a:spcPts val="0"/>
              </a:spcBef>
              <a:spcAft>
                <a:spcPts val="0"/>
              </a:spcAft>
              <a:buClr>
                <a:schemeClr val="lt1"/>
              </a:buClr>
              <a:buSzPts val="2300"/>
              <a:buChar char="●"/>
            </a:pPr>
            <a:r>
              <a:rPr b="1" lang="en-IN" sz="2300">
                <a:solidFill>
                  <a:schemeClr val="lt1"/>
                </a:solidFill>
              </a:rPr>
              <a:t>Introduction</a:t>
            </a:r>
            <a:endParaRPr b="1" sz="2300">
              <a:solidFill>
                <a:schemeClr val="lt1"/>
              </a:solidFill>
            </a:endParaRPr>
          </a:p>
          <a:p>
            <a:pPr indent="-450850" lvl="0" marL="609600" rtl="0" algn="l">
              <a:spcBef>
                <a:spcPts val="0"/>
              </a:spcBef>
              <a:spcAft>
                <a:spcPts val="0"/>
              </a:spcAft>
              <a:buClr>
                <a:schemeClr val="lt1"/>
              </a:buClr>
              <a:buSzPts val="2300"/>
              <a:buChar char="●"/>
            </a:pPr>
            <a:r>
              <a:rPr b="1" lang="en-IN" sz="2300">
                <a:solidFill>
                  <a:schemeClr val="lt1"/>
                </a:solidFill>
              </a:rPr>
              <a:t>UGV Navigation</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Ros &amp; Its Components</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State Estimation</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Navigation</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Results</a:t>
            </a:r>
            <a:endParaRPr b="1" sz="2300">
              <a:solidFill>
                <a:schemeClr val="lt1"/>
              </a:solidFill>
            </a:endParaRPr>
          </a:p>
          <a:p>
            <a:pPr indent="-450850" lvl="0" marL="609600" rtl="0" algn="l">
              <a:spcBef>
                <a:spcPts val="0"/>
              </a:spcBef>
              <a:spcAft>
                <a:spcPts val="0"/>
              </a:spcAft>
              <a:buClr>
                <a:schemeClr val="lt1"/>
              </a:buClr>
              <a:buSzPts val="2300"/>
              <a:buChar char="●"/>
            </a:pPr>
            <a:r>
              <a:rPr b="1" lang="en-IN" sz="2300">
                <a:solidFill>
                  <a:schemeClr val="lt1"/>
                </a:solidFill>
              </a:rPr>
              <a:t>UAV Control and Swarming</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Comparison</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AI Capabilities</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Swarming</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UI for trajectory planning</a:t>
            </a:r>
            <a:endParaRPr b="1" sz="2300">
              <a:solidFill>
                <a:schemeClr val="lt1"/>
              </a:solidFill>
            </a:endParaRPr>
          </a:p>
          <a:p>
            <a:pPr indent="-450850" lvl="0" marL="609600" rtl="0" algn="l">
              <a:spcBef>
                <a:spcPts val="0"/>
              </a:spcBef>
              <a:spcAft>
                <a:spcPts val="0"/>
              </a:spcAft>
              <a:buClr>
                <a:schemeClr val="lt1"/>
              </a:buClr>
              <a:buSzPts val="2300"/>
              <a:buChar char="●"/>
            </a:pPr>
            <a:r>
              <a:rPr b="1" lang="en-IN" sz="2300">
                <a:solidFill>
                  <a:schemeClr val="lt1"/>
                </a:solidFill>
              </a:rPr>
              <a:t>UGV - UAV Coordination</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Process Overview</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System Build</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Test Cases</a:t>
            </a:r>
            <a:endParaRPr b="1" sz="2300">
              <a:solidFill>
                <a:schemeClr val="lt1"/>
              </a:solidFill>
            </a:endParaRPr>
          </a:p>
          <a:p>
            <a:pPr indent="-450850" lvl="1" marL="1219200" rtl="0" algn="l">
              <a:spcBef>
                <a:spcPts val="0"/>
              </a:spcBef>
              <a:spcAft>
                <a:spcPts val="0"/>
              </a:spcAft>
              <a:buClr>
                <a:schemeClr val="lt1"/>
              </a:buClr>
              <a:buSzPts val="2300"/>
              <a:buChar char="○"/>
            </a:pPr>
            <a:r>
              <a:rPr b="1" lang="en-IN" sz="2300">
                <a:solidFill>
                  <a:schemeClr val="lt1"/>
                </a:solidFill>
              </a:rPr>
              <a:t>Conclusion	</a:t>
            </a:r>
            <a:endParaRPr b="1" sz="23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3c072abfb6_2_923"/>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428" name="Google Shape;428;g13c072abfb6_2_923"/>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429" name="Google Shape;429;g13c072abfb6_2_923"/>
          <p:cNvSpPr txBox="1"/>
          <p:nvPr/>
        </p:nvSpPr>
        <p:spPr>
          <a:xfrm>
            <a:off x="53275" y="337925"/>
            <a:ext cx="7592700" cy="1077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Simulation Results</a:t>
            </a:r>
            <a:endParaRPr b="1" sz="28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t/>
            </a:r>
            <a:endParaRPr b="1" sz="3200">
              <a:solidFill>
                <a:schemeClr val="dk1"/>
              </a:solidFill>
              <a:latin typeface="Times New Roman"/>
              <a:ea typeface="Times New Roman"/>
              <a:cs typeface="Times New Roman"/>
              <a:sym typeface="Times New Roman"/>
            </a:endParaRPr>
          </a:p>
        </p:txBody>
      </p:sp>
      <p:sp>
        <p:nvSpPr>
          <p:cNvPr id="430" name="Google Shape;430;g13c072abfb6_2_923"/>
          <p:cNvSpPr txBox="1"/>
          <p:nvPr/>
        </p:nvSpPr>
        <p:spPr>
          <a:xfrm>
            <a:off x="6475900" y="5741600"/>
            <a:ext cx="668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solidFill>
                  <a:schemeClr val="dk1"/>
                </a:solidFill>
                <a:latin typeface="Times New Roman"/>
                <a:ea typeface="Times New Roman"/>
                <a:cs typeface="Times New Roman"/>
                <a:sym typeface="Times New Roman"/>
              </a:rPr>
              <a:t>Fig 17 : </a:t>
            </a:r>
            <a:r>
              <a:rPr lang="en-IN">
                <a:solidFill>
                  <a:schemeClr val="dk1"/>
                </a:solidFill>
                <a:latin typeface="Times New Roman"/>
                <a:ea typeface="Times New Roman"/>
                <a:cs typeface="Times New Roman"/>
                <a:sym typeface="Times New Roman"/>
              </a:rPr>
              <a:t>Navigation and Object detection of UGV</a:t>
            </a:r>
            <a:endParaRPr>
              <a:solidFill>
                <a:schemeClr val="dk1"/>
              </a:solidFill>
              <a:latin typeface="Times New Roman"/>
              <a:ea typeface="Times New Roman"/>
              <a:cs typeface="Times New Roman"/>
              <a:sym typeface="Times New Roman"/>
            </a:endParaRPr>
          </a:p>
        </p:txBody>
      </p:sp>
      <p:sp>
        <p:nvSpPr>
          <p:cNvPr id="431" name="Google Shape;431;g13c072abfb6_2_923"/>
          <p:cNvSpPr txBox="1"/>
          <p:nvPr/>
        </p:nvSpPr>
        <p:spPr>
          <a:xfrm>
            <a:off x="520325" y="319988"/>
            <a:ext cx="4340700" cy="7265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IN" sz="2000">
                <a:solidFill>
                  <a:schemeClr val="dk1"/>
                </a:solidFill>
              </a:rPr>
              <a:t>		</a:t>
            </a: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IN" sz="2000">
                <a:solidFill>
                  <a:schemeClr val="dk1"/>
                </a:solidFill>
              </a:rPr>
              <a:t>					</a:t>
            </a:r>
            <a:endParaRPr sz="2000">
              <a:solidFill>
                <a:schemeClr val="dk1"/>
              </a:solidFill>
            </a:endParaRPr>
          </a:p>
          <a:p>
            <a:pPr indent="-355600" lvl="0" marL="457200" rtl="0" algn="l">
              <a:lnSpc>
                <a:spcPct val="150000"/>
              </a:lnSpc>
              <a:spcBef>
                <a:spcPts val="120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Rviz is used to specify the pose and where the robot has to move in the generated SLAM map</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We used the ROS Navigation stack to generate paths for the robot</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Used YOLO V4 pre-trained on COCO dataset for object detection</a:t>
            </a:r>
            <a:endParaRPr sz="2000">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Clr>
                <a:schemeClr val="dk1"/>
              </a:buClr>
              <a:buSzPts val="1100"/>
              <a:buFont typeface="Arial"/>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rPr lang="en-IN" sz="2000">
                <a:solidFill>
                  <a:schemeClr val="dk1"/>
                </a:solidFill>
                <a:latin typeface="Times New Roman"/>
                <a:ea typeface="Times New Roman"/>
                <a:cs typeface="Times New Roman"/>
                <a:sym typeface="Times New Roman"/>
              </a:rPr>
              <a:t>	</a:t>
            </a: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pic>
        <p:nvPicPr>
          <p:cNvPr id="432" name="Google Shape;432;g13c072abfb6_2_923"/>
          <p:cNvPicPr preferRelativeResize="0"/>
          <p:nvPr/>
        </p:nvPicPr>
        <p:blipFill>
          <a:blip r:embed="rId4">
            <a:alphaModFix/>
          </a:blip>
          <a:stretch>
            <a:fillRect/>
          </a:stretch>
        </p:blipFill>
        <p:spPr>
          <a:xfrm>
            <a:off x="4861025" y="1888315"/>
            <a:ext cx="6682200" cy="36667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13c072abfb6_2_1007"/>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438" name="Google Shape;438;g13c072abfb6_2_1007"/>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439" name="Google Shape;439;g13c072abfb6_2_1007"/>
          <p:cNvSpPr txBox="1"/>
          <p:nvPr/>
        </p:nvSpPr>
        <p:spPr>
          <a:xfrm>
            <a:off x="53275" y="337925"/>
            <a:ext cx="7592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Prototype - Hardware</a:t>
            </a:r>
            <a:endParaRPr b="1" i="0" sz="2800" u="none" cap="none" strike="noStrike">
              <a:solidFill>
                <a:schemeClr val="dk1"/>
              </a:solidFill>
              <a:latin typeface="Times New Roman"/>
              <a:ea typeface="Times New Roman"/>
              <a:cs typeface="Times New Roman"/>
              <a:sym typeface="Times New Roman"/>
            </a:endParaRPr>
          </a:p>
        </p:txBody>
      </p:sp>
      <p:sp>
        <p:nvSpPr>
          <p:cNvPr id="440" name="Google Shape;440;g13c072abfb6_2_1007"/>
          <p:cNvSpPr txBox="1"/>
          <p:nvPr/>
        </p:nvSpPr>
        <p:spPr>
          <a:xfrm>
            <a:off x="449775" y="1260595"/>
            <a:ext cx="9702300" cy="6649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Chassis from a storage container</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Raspberry PI 4B</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Arduino Mega</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Motor drivers - L298N</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12V DC Motor 110 RPM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LIDAR - RPLIDAR A1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Camera - Logitech C720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UltraSonic Sensors - 4</a:t>
            </a:r>
            <a:br>
              <a:rPr lang="en-IN" sz="2000">
                <a:solidFill>
                  <a:schemeClr val="dk1"/>
                </a:solidFill>
              </a:rPr>
            </a:br>
            <a:r>
              <a:rPr lang="en-IN" sz="2000">
                <a:solidFill>
                  <a:schemeClr val="dk1"/>
                </a:solidFill>
              </a:rPr>
              <a:t> 					</a:t>
            </a:r>
            <a:endParaRPr sz="2000">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None/>
            </a:pPr>
            <a:r>
              <a:rPr lang="en-I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IN" sz="2000">
                <a:solidFill>
                  <a:schemeClr val="dk1"/>
                </a:solidFill>
                <a:latin typeface="Times New Roman"/>
                <a:ea typeface="Times New Roman"/>
                <a:cs typeface="Times New Roman"/>
                <a:sym typeface="Times New Roman"/>
              </a:rPr>
              <a:t>	</a:t>
            </a: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None/>
            </a:pPr>
            <a:r>
              <a:rPr lang="en-IN" sz="2000">
                <a:solidFill>
                  <a:schemeClr val="dk1"/>
                </a:solidFill>
              </a:rPr>
              <a:t>		</a:t>
            </a:r>
            <a:endParaRPr sz="2000">
              <a:solidFill>
                <a:schemeClr val="dk1"/>
              </a:solidFill>
            </a:endParaRPr>
          </a:p>
          <a:p>
            <a:pPr indent="0" lvl="0" marL="0" rtl="0" algn="l">
              <a:lnSpc>
                <a:spcPct val="15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441" name="Google Shape;441;g13c072abfb6_2_1007"/>
          <p:cNvSpPr txBox="1"/>
          <p:nvPr/>
        </p:nvSpPr>
        <p:spPr>
          <a:xfrm>
            <a:off x="7645975" y="5250225"/>
            <a:ext cx="257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18 : UGV Robot</a:t>
            </a:r>
            <a:endParaRPr>
              <a:latin typeface="Times New Roman"/>
              <a:ea typeface="Times New Roman"/>
              <a:cs typeface="Times New Roman"/>
              <a:sym typeface="Times New Roman"/>
            </a:endParaRPr>
          </a:p>
        </p:txBody>
      </p:sp>
      <p:pic>
        <p:nvPicPr>
          <p:cNvPr id="442" name="Google Shape;442;g13c072abfb6_2_1007"/>
          <p:cNvPicPr preferRelativeResize="0"/>
          <p:nvPr/>
        </p:nvPicPr>
        <p:blipFill>
          <a:blip r:embed="rId4">
            <a:alphaModFix/>
          </a:blip>
          <a:stretch>
            <a:fillRect/>
          </a:stretch>
        </p:blipFill>
        <p:spPr>
          <a:xfrm>
            <a:off x="5686375" y="1757350"/>
            <a:ext cx="6038150" cy="3343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13c072abfb6_5_948"/>
          <p:cNvSpPr txBox="1"/>
          <p:nvPr>
            <p:ph type="title"/>
          </p:nvPr>
        </p:nvSpPr>
        <p:spPr>
          <a:xfrm>
            <a:off x="217750" y="567925"/>
            <a:ext cx="12074700" cy="122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IN" sz="3200">
                <a:solidFill>
                  <a:srgbClr val="000000"/>
                </a:solidFill>
                <a:latin typeface="Times New Roman"/>
                <a:ea typeface="Times New Roman"/>
                <a:cs typeface="Times New Roman"/>
                <a:sym typeface="Times New Roman"/>
              </a:rPr>
              <a:t>UAV Flying and Swarming In Unstructured Environment</a:t>
            </a:r>
            <a:endParaRPr sz="3200">
              <a:highlight>
                <a:schemeClr val="dk1"/>
              </a:highlight>
              <a:latin typeface="Times New Roman"/>
              <a:ea typeface="Times New Roman"/>
              <a:cs typeface="Times New Roman"/>
              <a:sym typeface="Times New Roman"/>
            </a:endParaRPr>
          </a:p>
        </p:txBody>
      </p:sp>
      <p:sp>
        <p:nvSpPr>
          <p:cNvPr id="448" name="Google Shape;448;g13c072abfb6_5_948"/>
          <p:cNvSpPr txBox="1"/>
          <p:nvPr/>
        </p:nvSpPr>
        <p:spPr>
          <a:xfrm>
            <a:off x="450433" y="1681133"/>
            <a:ext cx="8369100" cy="5479800"/>
          </a:xfrm>
          <a:prstGeom prst="rect">
            <a:avLst/>
          </a:prstGeom>
          <a:noFill/>
          <a:ln>
            <a:noFill/>
          </a:ln>
        </p:spPr>
        <p:txBody>
          <a:bodyPr anchorCtr="0" anchor="t" bIns="121900" lIns="121900" spcFirstLastPara="1" rIns="121900" wrap="square" tIns="121900">
            <a:spAutoFit/>
          </a:bodyPr>
          <a:lstStyle/>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UAV swarm is a disruptive technology; </a:t>
            </a:r>
            <a:endParaRPr sz="2000">
              <a:latin typeface="Times New Roman"/>
              <a:ea typeface="Times New Roman"/>
              <a:cs typeface="Times New Roman"/>
              <a:sym typeface="Times New Roman"/>
            </a:endParaRPr>
          </a:p>
          <a:p>
            <a:pPr indent="0" lvl="0" marL="609600" rtl="0" algn="l">
              <a:spcBef>
                <a:spcPts val="0"/>
              </a:spcBef>
              <a:spcAft>
                <a:spcPts val="0"/>
              </a:spcAft>
              <a:buNone/>
            </a:pPr>
            <a:r>
              <a:t/>
            </a:r>
            <a:endParaRPr sz="2000">
              <a:latin typeface="Times New Roman"/>
              <a:ea typeface="Times New Roman"/>
              <a:cs typeface="Times New Roman"/>
              <a:sym typeface="Times New Roman"/>
            </a:endParaRPr>
          </a:p>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They may coordinate multiple UAVs without human participation </a:t>
            </a:r>
            <a:endParaRPr sz="2000">
              <a:latin typeface="Times New Roman"/>
              <a:ea typeface="Times New Roman"/>
              <a:cs typeface="Times New Roman"/>
              <a:sym typeface="Times New Roman"/>
            </a:endParaRPr>
          </a:p>
          <a:p>
            <a:pPr indent="0" lvl="0" marL="609600" rtl="0" algn="l">
              <a:spcBef>
                <a:spcPts val="0"/>
              </a:spcBef>
              <a:spcAft>
                <a:spcPts val="0"/>
              </a:spcAft>
              <a:buNone/>
            </a:pPr>
            <a:r>
              <a:t/>
            </a:r>
            <a:endParaRPr sz="2000">
              <a:latin typeface="Times New Roman"/>
              <a:ea typeface="Times New Roman"/>
              <a:cs typeface="Times New Roman"/>
              <a:sym typeface="Times New Roman"/>
            </a:endParaRPr>
          </a:p>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This thesis reviews UAV swarm literature and offers a swarm architecture that uses wireless communication to increase autonomy and dependability</a:t>
            </a:r>
            <a:endParaRPr sz="2000">
              <a:latin typeface="Times New Roman"/>
              <a:ea typeface="Times New Roman"/>
              <a:cs typeface="Times New Roman"/>
              <a:sym typeface="Times New Roman"/>
            </a:endParaRPr>
          </a:p>
          <a:p>
            <a:pPr indent="0" lvl="0" marL="609600" rtl="0" algn="l">
              <a:spcBef>
                <a:spcPts val="0"/>
              </a:spcBef>
              <a:spcAft>
                <a:spcPts val="0"/>
              </a:spcAft>
              <a:buNone/>
            </a:pPr>
            <a:r>
              <a:t/>
            </a:r>
            <a:endParaRPr sz="2000">
              <a:latin typeface="Times New Roman"/>
              <a:ea typeface="Times New Roman"/>
              <a:cs typeface="Times New Roman"/>
              <a:sym typeface="Times New Roman"/>
            </a:endParaRPr>
          </a:p>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This thesis employs Tello EDU drone</a:t>
            </a:r>
            <a:endParaRPr sz="2000">
              <a:latin typeface="Times New Roman"/>
              <a:ea typeface="Times New Roman"/>
              <a:cs typeface="Times New Roman"/>
              <a:sym typeface="Times New Roman"/>
            </a:endParaRPr>
          </a:p>
          <a:p>
            <a:pPr indent="0" lvl="0" marL="609600" rtl="0" algn="l">
              <a:spcBef>
                <a:spcPts val="0"/>
              </a:spcBef>
              <a:spcAft>
                <a:spcPts val="0"/>
              </a:spcAft>
              <a:buNone/>
            </a:pPr>
            <a:r>
              <a:t/>
            </a:r>
            <a:endParaRPr sz="2000">
              <a:latin typeface="Times New Roman"/>
              <a:ea typeface="Times New Roman"/>
              <a:cs typeface="Times New Roman"/>
              <a:sym typeface="Times New Roman"/>
            </a:endParaRPr>
          </a:p>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The project will concentrate on both solo and swarm programming</a:t>
            </a:r>
            <a:endParaRPr sz="2000">
              <a:latin typeface="Times New Roman"/>
              <a:ea typeface="Times New Roman"/>
              <a:cs typeface="Times New Roman"/>
              <a:sym typeface="Times New Roman"/>
            </a:endParaRPr>
          </a:p>
          <a:p>
            <a:pPr indent="0" lvl="0" marL="609600" rtl="0" algn="l">
              <a:spcBef>
                <a:spcPts val="0"/>
              </a:spcBef>
              <a:spcAft>
                <a:spcPts val="0"/>
              </a:spcAft>
              <a:buNone/>
            </a:pPr>
            <a:r>
              <a:t/>
            </a:r>
            <a:endParaRPr sz="2000">
              <a:latin typeface="Times New Roman"/>
              <a:ea typeface="Times New Roman"/>
              <a:cs typeface="Times New Roman"/>
              <a:sym typeface="Times New Roman"/>
            </a:endParaRPr>
          </a:p>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 Individual applications were built first, then for the swarm</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431800" lvl="0" marL="6096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Pretrained models and APIS given by MediaPipe facilitates transformation of standard drone into an autonomous aerial vehicle</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sp>
        <p:nvSpPr>
          <p:cNvPr id="453" name="Google Shape;453;g13c072abfb6_5_1084"/>
          <p:cNvSpPr txBox="1"/>
          <p:nvPr>
            <p:ph type="title"/>
          </p:nvPr>
        </p:nvSpPr>
        <p:spPr>
          <a:xfrm>
            <a:off x="415600" y="304800"/>
            <a:ext cx="8328300" cy="901200"/>
          </a:xfrm>
          <a:prstGeom prst="rect">
            <a:avLst/>
          </a:prstGeom>
        </p:spPr>
        <p:txBody>
          <a:bodyPr anchorCtr="0" anchor="ctr" bIns="121900" lIns="121900" spcFirstLastPara="1" rIns="121900" wrap="square" tIns="121900">
            <a:noAutofit/>
          </a:bodyPr>
          <a:lstStyle/>
          <a:p>
            <a:pPr indent="0" lvl="0" marL="0" rtl="0" algn="l">
              <a:lnSpc>
                <a:spcPct val="100000"/>
              </a:lnSpc>
              <a:spcBef>
                <a:spcPts val="0"/>
              </a:spcBef>
              <a:spcAft>
                <a:spcPts val="0"/>
              </a:spcAft>
              <a:buNone/>
            </a:pPr>
            <a:r>
              <a:rPr lang="en-IN" sz="3200">
                <a:latin typeface="Times New Roman"/>
                <a:ea typeface="Times New Roman"/>
                <a:cs typeface="Times New Roman"/>
                <a:sym typeface="Times New Roman"/>
              </a:rPr>
              <a:t>Comparative Study of Educational Drones</a:t>
            </a:r>
            <a:endParaRPr sz="3200">
              <a:latin typeface="Times New Roman"/>
              <a:ea typeface="Times New Roman"/>
              <a:cs typeface="Times New Roman"/>
              <a:sym typeface="Times New Roman"/>
            </a:endParaRPr>
          </a:p>
          <a:p>
            <a:pPr indent="0" lvl="0" marL="0" rtl="0" algn="l">
              <a:spcBef>
                <a:spcPts val="0"/>
              </a:spcBef>
              <a:spcAft>
                <a:spcPts val="0"/>
              </a:spcAft>
              <a:buNone/>
            </a:pPr>
            <a:r>
              <a:t/>
            </a:r>
            <a:endParaRPr sz="2700"/>
          </a:p>
        </p:txBody>
      </p:sp>
      <p:sp>
        <p:nvSpPr>
          <p:cNvPr id="454" name="Google Shape;454;g13c072abfb6_5_1084"/>
          <p:cNvSpPr txBox="1"/>
          <p:nvPr/>
        </p:nvSpPr>
        <p:spPr>
          <a:xfrm>
            <a:off x="857267" y="1046133"/>
            <a:ext cx="8369100" cy="2293500"/>
          </a:xfrm>
          <a:prstGeom prst="rect">
            <a:avLst/>
          </a:prstGeom>
          <a:noFill/>
          <a:ln>
            <a:noFill/>
          </a:ln>
        </p:spPr>
        <p:txBody>
          <a:bodyPr anchorCtr="0" anchor="t" bIns="121900" lIns="121900" spcFirstLastPara="1" rIns="121900" wrap="square" tIns="121900">
            <a:spAutoFit/>
          </a:bodyPr>
          <a:lstStyle/>
          <a:p>
            <a:pPr indent="-425450" lvl="0" marL="609600" rtl="0" algn="l">
              <a:lnSpc>
                <a:spcPct val="150000"/>
              </a:lnSpc>
              <a:spcBef>
                <a:spcPts val="0"/>
              </a:spcBef>
              <a:spcAft>
                <a:spcPts val="0"/>
              </a:spcAft>
              <a:buSzPts val="1900"/>
              <a:buChar char="●"/>
            </a:pPr>
            <a:r>
              <a:rPr lang="en-IN" sz="1900"/>
              <a:t>Dronezon has researched, evaluated, and rated the seven best drones currently available on the market</a:t>
            </a:r>
            <a:endParaRPr sz="1900"/>
          </a:p>
          <a:p>
            <a:pPr indent="0" lvl="0" marL="609600" rtl="0" algn="l">
              <a:spcBef>
                <a:spcPts val="0"/>
              </a:spcBef>
              <a:spcAft>
                <a:spcPts val="0"/>
              </a:spcAft>
              <a:buNone/>
            </a:pPr>
            <a:r>
              <a:t/>
            </a:r>
            <a:endParaRPr sz="1900"/>
          </a:p>
          <a:p>
            <a:pPr indent="0" lvl="0" marL="60960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pic>
        <p:nvPicPr>
          <p:cNvPr id="455" name="Google Shape;455;g13c072abfb6_5_1084"/>
          <p:cNvPicPr preferRelativeResize="0"/>
          <p:nvPr/>
        </p:nvPicPr>
        <p:blipFill>
          <a:blip r:embed="rId3">
            <a:alphaModFix/>
          </a:blip>
          <a:stretch>
            <a:fillRect/>
          </a:stretch>
        </p:blipFill>
        <p:spPr>
          <a:xfrm>
            <a:off x="727425" y="2025224"/>
            <a:ext cx="4497726" cy="1747550"/>
          </a:xfrm>
          <a:prstGeom prst="rect">
            <a:avLst/>
          </a:prstGeom>
          <a:noFill/>
          <a:ln>
            <a:noFill/>
          </a:ln>
        </p:spPr>
      </p:pic>
      <p:pic>
        <p:nvPicPr>
          <p:cNvPr id="456" name="Google Shape;456;g13c072abfb6_5_1084"/>
          <p:cNvPicPr preferRelativeResize="0"/>
          <p:nvPr/>
        </p:nvPicPr>
        <p:blipFill rotWithShape="1">
          <a:blip r:embed="rId4">
            <a:alphaModFix/>
          </a:blip>
          <a:srcRect b="0" l="0" r="0" t="10554"/>
          <a:stretch/>
        </p:blipFill>
        <p:spPr>
          <a:xfrm>
            <a:off x="5670400" y="2025225"/>
            <a:ext cx="4994708" cy="1747550"/>
          </a:xfrm>
          <a:prstGeom prst="rect">
            <a:avLst/>
          </a:prstGeom>
          <a:noFill/>
          <a:ln>
            <a:noFill/>
          </a:ln>
        </p:spPr>
      </p:pic>
      <p:pic>
        <p:nvPicPr>
          <p:cNvPr id="457" name="Google Shape;457;g13c072abfb6_5_1084"/>
          <p:cNvPicPr preferRelativeResize="0"/>
          <p:nvPr/>
        </p:nvPicPr>
        <p:blipFill>
          <a:blip r:embed="rId5">
            <a:alphaModFix/>
          </a:blip>
          <a:stretch>
            <a:fillRect/>
          </a:stretch>
        </p:blipFill>
        <p:spPr>
          <a:xfrm>
            <a:off x="4024700" y="4481274"/>
            <a:ext cx="4288475" cy="1530586"/>
          </a:xfrm>
          <a:prstGeom prst="rect">
            <a:avLst/>
          </a:prstGeom>
          <a:noFill/>
          <a:ln>
            <a:noFill/>
          </a:ln>
        </p:spPr>
      </p:pic>
      <p:sp>
        <p:nvSpPr>
          <p:cNvPr id="458" name="Google Shape;458;g13c072abfb6_5_1084"/>
          <p:cNvSpPr txBox="1"/>
          <p:nvPr/>
        </p:nvSpPr>
        <p:spPr>
          <a:xfrm>
            <a:off x="566667" y="3896167"/>
            <a:ext cx="2731200" cy="461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IN"/>
              <a:t>Robolink CoDrone Lite      </a:t>
            </a:r>
            <a:endParaRPr/>
          </a:p>
        </p:txBody>
      </p:sp>
      <p:sp>
        <p:nvSpPr>
          <p:cNvPr id="459" name="Google Shape;459;g13c072abfb6_5_1084"/>
          <p:cNvSpPr txBox="1"/>
          <p:nvPr/>
        </p:nvSpPr>
        <p:spPr>
          <a:xfrm>
            <a:off x="3108200" y="3896167"/>
            <a:ext cx="2943300" cy="461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IN"/>
              <a:t>Sky Viper e1700</a:t>
            </a:r>
            <a:endParaRPr/>
          </a:p>
        </p:txBody>
      </p:sp>
      <p:sp>
        <p:nvSpPr>
          <p:cNvPr id="460" name="Google Shape;460;g13c072abfb6_5_1084"/>
          <p:cNvSpPr txBox="1"/>
          <p:nvPr/>
        </p:nvSpPr>
        <p:spPr>
          <a:xfrm>
            <a:off x="6095992" y="3788463"/>
            <a:ext cx="2083500" cy="677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IN">
                <a:latin typeface="Times New Roman"/>
                <a:ea typeface="Times New Roman"/>
                <a:cs typeface="Times New Roman"/>
                <a:sym typeface="Times New Roman"/>
              </a:rPr>
              <a:t>Parrot Mambo Fly Educational</a:t>
            </a:r>
            <a:endParaRPr>
              <a:latin typeface="Times New Roman"/>
              <a:ea typeface="Times New Roman"/>
              <a:cs typeface="Times New Roman"/>
              <a:sym typeface="Times New Roman"/>
            </a:endParaRPr>
          </a:p>
        </p:txBody>
      </p:sp>
      <p:sp>
        <p:nvSpPr>
          <p:cNvPr id="461" name="Google Shape;461;g13c072abfb6_5_1084"/>
          <p:cNvSpPr txBox="1"/>
          <p:nvPr/>
        </p:nvSpPr>
        <p:spPr>
          <a:xfrm>
            <a:off x="8450567" y="3896167"/>
            <a:ext cx="3160500" cy="461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IN">
                <a:latin typeface="Times New Roman"/>
                <a:ea typeface="Times New Roman"/>
                <a:cs typeface="Times New Roman"/>
                <a:sym typeface="Times New Roman"/>
              </a:rPr>
              <a:t>Makeblock Airblock Educational Drone</a:t>
            </a:r>
            <a:endParaRPr>
              <a:latin typeface="Times New Roman"/>
              <a:ea typeface="Times New Roman"/>
              <a:cs typeface="Times New Roman"/>
              <a:sym typeface="Times New Roman"/>
            </a:endParaRPr>
          </a:p>
        </p:txBody>
      </p:sp>
      <p:sp>
        <p:nvSpPr>
          <p:cNvPr id="462" name="Google Shape;462;g13c072abfb6_5_1084"/>
          <p:cNvSpPr txBox="1"/>
          <p:nvPr/>
        </p:nvSpPr>
        <p:spPr>
          <a:xfrm>
            <a:off x="4087617" y="5843450"/>
            <a:ext cx="2731200" cy="461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IN">
                <a:latin typeface="Times New Roman"/>
                <a:ea typeface="Times New Roman"/>
                <a:cs typeface="Times New Roman"/>
                <a:sym typeface="Times New Roman"/>
              </a:rPr>
              <a:t>3D Printed Mini Drone</a:t>
            </a:r>
            <a:endParaRPr>
              <a:latin typeface="Times New Roman"/>
              <a:ea typeface="Times New Roman"/>
              <a:cs typeface="Times New Roman"/>
              <a:sym typeface="Times New Roman"/>
            </a:endParaRPr>
          </a:p>
        </p:txBody>
      </p:sp>
      <p:sp>
        <p:nvSpPr>
          <p:cNvPr id="463" name="Google Shape;463;g13c072abfb6_5_1084"/>
          <p:cNvSpPr txBox="1"/>
          <p:nvPr/>
        </p:nvSpPr>
        <p:spPr>
          <a:xfrm>
            <a:off x="6208342" y="5843458"/>
            <a:ext cx="2426400" cy="461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IN">
                <a:latin typeface="Times New Roman"/>
                <a:ea typeface="Times New Roman"/>
                <a:cs typeface="Times New Roman"/>
                <a:sym typeface="Times New Roman"/>
              </a:rPr>
              <a:t>DJI Tello Edu</a:t>
            </a:r>
            <a:endParaRPr>
              <a:latin typeface="Times New Roman"/>
              <a:ea typeface="Times New Roman"/>
              <a:cs typeface="Times New Roman"/>
              <a:sym typeface="Times New Roman"/>
            </a:endParaRPr>
          </a:p>
        </p:txBody>
      </p:sp>
      <p:sp>
        <p:nvSpPr>
          <p:cNvPr id="464" name="Google Shape;464;g13c072abfb6_5_1084"/>
          <p:cNvSpPr txBox="1"/>
          <p:nvPr/>
        </p:nvSpPr>
        <p:spPr>
          <a:xfrm>
            <a:off x="4694450" y="6353100"/>
            <a:ext cx="26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19 : Different kinds of Drones</a:t>
            </a:r>
            <a:endParaRPr>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g13c072abfb6_5_1161"/>
          <p:cNvSpPr txBox="1"/>
          <p:nvPr>
            <p:ph type="title"/>
          </p:nvPr>
        </p:nvSpPr>
        <p:spPr>
          <a:xfrm>
            <a:off x="415600" y="304800"/>
            <a:ext cx="11048400" cy="1002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IN" sz="3200"/>
              <a:t>Comparison of Drones</a:t>
            </a:r>
            <a:endParaRPr sz="3200"/>
          </a:p>
        </p:txBody>
      </p:sp>
      <p:sp>
        <p:nvSpPr>
          <p:cNvPr id="470" name="Google Shape;470;g13c072abfb6_5_1161"/>
          <p:cNvSpPr txBox="1"/>
          <p:nvPr/>
        </p:nvSpPr>
        <p:spPr>
          <a:xfrm>
            <a:off x="552133" y="1496567"/>
            <a:ext cx="8369100" cy="461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a:p>
        </p:txBody>
      </p:sp>
      <p:pic>
        <p:nvPicPr>
          <p:cNvPr id="471" name="Google Shape;471;g13c072abfb6_5_1161"/>
          <p:cNvPicPr preferRelativeResize="0"/>
          <p:nvPr/>
        </p:nvPicPr>
        <p:blipFill>
          <a:blip r:embed="rId3">
            <a:alphaModFix/>
          </a:blip>
          <a:stretch>
            <a:fillRect/>
          </a:stretch>
        </p:blipFill>
        <p:spPr>
          <a:xfrm>
            <a:off x="2427774" y="1307600"/>
            <a:ext cx="6493450" cy="4781490"/>
          </a:xfrm>
          <a:prstGeom prst="rect">
            <a:avLst/>
          </a:prstGeom>
          <a:noFill/>
          <a:ln>
            <a:noFill/>
          </a:ln>
        </p:spPr>
      </p:pic>
      <p:sp>
        <p:nvSpPr>
          <p:cNvPr id="472" name="Google Shape;472;g13c072abfb6_5_1161"/>
          <p:cNvSpPr txBox="1"/>
          <p:nvPr/>
        </p:nvSpPr>
        <p:spPr>
          <a:xfrm>
            <a:off x="3469825" y="6218475"/>
            <a:ext cx="715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Table 1 : </a:t>
            </a:r>
            <a:r>
              <a:rPr lang="en-IN">
                <a:latin typeface="Times New Roman"/>
                <a:ea typeface="Times New Roman"/>
                <a:cs typeface="Times New Roman"/>
                <a:sym typeface="Times New Roman"/>
              </a:rPr>
              <a:t>Comparison</a:t>
            </a:r>
            <a:r>
              <a:rPr lang="en-IN">
                <a:latin typeface="Times New Roman"/>
                <a:ea typeface="Times New Roman"/>
                <a:cs typeface="Times New Roman"/>
                <a:sym typeface="Times New Roman"/>
              </a:rPr>
              <a:t> between different kinds of Drones</a:t>
            </a:r>
            <a:endParaRPr>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13c072abfb6_5_1230"/>
          <p:cNvSpPr txBox="1"/>
          <p:nvPr>
            <p:ph type="title"/>
          </p:nvPr>
        </p:nvSpPr>
        <p:spPr>
          <a:xfrm>
            <a:off x="414875" y="188400"/>
            <a:ext cx="8328300" cy="944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IN" sz="3200">
                <a:latin typeface="Times New Roman"/>
                <a:ea typeface="Times New Roman"/>
                <a:cs typeface="Times New Roman"/>
                <a:sym typeface="Times New Roman"/>
              </a:rPr>
              <a:t>Contd</a:t>
            </a:r>
            <a:endParaRPr sz="3200">
              <a:solidFill>
                <a:schemeClr val="lt1"/>
              </a:solidFill>
              <a:highlight>
                <a:schemeClr val="dk1"/>
              </a:highlight>
              <a:latin typeface="Times New Roman"/>
              <a:ea typeface="Times New Roman"/>
              <a:cs typeface="Times New Roman"/>
              <a:sym typeface="Times New Roman"/>
            </a:endParaRPr>
          </a:p>
        </p:txBody>
      </p:sp>
      <p:sp>
        <p:nvSpPr>
          <p:cNvPr id="478" name="Google Shape;478;g13c072abfb6_5_1230"/>
          <p:cNvSpPr txBox="1"/>
          <p:nvPr/>
        </p:nvSpPr>
        <p:spPr>
          <a:xfrm>
            <a:off x="490803" y="1345025"/>
            <a:ext cx="11210400" cy="4710000"/>
          </a:xfrm>
          <a:prstGeom prst="rect">
            <a:avLst/>
          </a:prstGeom>
          <a:noFill/>
          <a:ln>
            <a:noFill/>
          </a:ln>
        </p:spPr>
        <p:txBody>
          <a:bodyPr anchorCtr="0" anchor="t" bIns="121900" lIns="121900" spcFirstLastPara="1" rIns="121900" wrap="square" tIns="121900">
            <a:spAutoFit/>
          </a:bodyPr>
          <a:lstStyle/>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A detailed comparison table has been presented in the previous slide which takes into account the key features like weight, flight-time, height, gyroscope, speed and supported programming languages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While most offer equivalent features such as block programming and a decent battery, Tello EDU’s potential for teaching is enormous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Its simplicity of programming has resulted in a plethora of applications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DroneBlocks allows for simple programming using blocks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It has one of the best documented Python API for developers.Latest API supports swarming, technically for countless number of drones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Owing to the many benefits of Tello, my thesis employs two Tello drones to demonstrate autonomous drone and swarming capabilities</a:t>
            </a:r>
            <a:endParaRPr sz="2000">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3c072abfb6_5_1298"/>
          <p:cNvSpPr txBox="1"/>
          <p:nvPr>
            <p:ph type="title"/>
          </p:nvPr>
        </p:nvSpPr>
        <p:spPr>
          <a:xfrm>
            <a:off x="142733" y="421225"/>
            <a:ext cx="15147600" cy="101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IN" sz="3200">
                <a:latin typeface="Times New Roman"/>
                <a:ea typeface="Times New Roman"/>
                <a:cs typeface="Times New Roman"/>
                <a:sym typeface="Times New Roman"/>
              </a:rPr>
              <a:t>Tello Drone with AI capabilities</a:t>
            </a:r>
            <a:endParaRPr sz="3200">
              <a:latin typeface="Times New Roman"/>
              <a:ea typeface="Times New Roman"/>
              <a:cs typeface="Times New Roman"/>
              <a:sym typeface="Times New Roman"/>
            </a:endParaRPr>
          </a:p>
        </p:txBody>
      </p:sp>
      <p:sp>
        <p:nvSpPr>
          <p:cNvPr id="484" name="Google Shape;484;g13c072abfb6_5_1298"/>
          <p:cNvSpPr txBox="1"/>
          <p:nvPr/>
        </p:nvSpPr>
        <p:spPr>
          <a:xfrm>
            <a:off x="414875" y="2356300"/>
            <a:ext cx="11555100" cy="3786600"/>
          </a:xfrm>
          <a:prstGeom prst="rect">
            <a:avLst/>
          </a:prstGeom>
          <a:noFill/>
          <a:ln>
            <a:noFill/>
          </a:ln>
        </p:spPr>
        <p:txBody>
          <a:bodyPr anchorCtr="0" anchor="t" bIns="121900" lIns="121900" spcFirstLastPara="1" rIns="121900" wrap="square" tIns="121900">
            <a:spAutoFit/>
          </a:bodyPr>
          <a:lstStyle/>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Decentralized architectures facilitates individual robots to make their own decisions and communicate their actions to other robots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Search and rescue missions require each robot to grasp the circumstance and work together to effectively rescue people</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Giving AI capabilities to drones allows them to better comprehend the situation</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It aids in closing the communication gap between people and robots for more effective rescue operations</a:t>
            </a:r>
            <a:endParaRPr sz="2000">
              <a:latin typeface="Times New Roman"/>
              <a:ea typeface="Times New Roman"/>
              <a:cs typeface="Times New Roman"/>
              <a:sym typeface="Times New Roman"/>
            </a:endParaRPr>
          </a:p>
          <a:p>
            <a:pPr indent="-431800" lvl="0" marL="609600" rtl="0" algn="l">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AI plays a crucial role in SAR operations, as a person cannot observe multiple video feedbacks from each drone for 24 hours,</a:t>
            </a:r>
            <a:endParaRPr sz="2000">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13c072abfb6_5_1512"/>
          <p:cNvSpPr txBox="1"/>
          <p:nvPr>
            <p:ph type="title"/>
          </p:nvPr>
        </p:nvSpPr>
        <p:spPr>
          <a:xfrm>
            <a:off x="132308" y="188400"/>
            <a:ext cx="15147600" cy="1017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IN" sz="2900">
                <a:latin typeface="Times New Roman"/>
                <a:ea typeface="Times New Roman"/>
                <a:cs typeface="Times New Roman"/>
                <a:sym typeface="Times New Roman"/>
              </a:rPr>
              <a:t>Controlling Drone with Body Postures</a:t>
            </a:r>
            <a:endParaRPr sz="2900">
              <a:latin typeface="Times New Roman"/>
              <a:ea typeface="Times New Roman"/>
              <a:cs typeface="Times New Roman"/>
              <a:sym typeface="Times New Roman"/>
            </a:endParaRPr>
          </a:p>
          <a:p>
            <a:pPr indent="0" lvl="0" marL="0" rtl="0" algn="l">
              <a:lnSpc>
                <a:spcPct val="100000"/>
              </a:lnSpc>
              <a:spcBef>
                <a:spcPts val="0"/>
              </a:spcBef>
              <a:spcAft>
                <a:spcPts val="0"/>
              </a:spcAft>
              <a:buSzPts val="4000"/>
              <a:buNone/>
            </a:pPr>
            <a:r>
              <a:t/>
            </a:r>
            <a:endParaRPr sz="3700">
              <a:solidFill>
                <a:schemeClr val="lt1"/>
              </a:solidFill>
              <a:highlight>
                <a:srgbClr val="000000"/>
              </a:highlight>
              <a:latin typeface="Times New Roman"/>
              <a:ea typeface="Times New Roman"/>
              <a:cs typeface="Times New Roman"/>
              <a:sym typeface="Times New Roman"/>
            </a:endParaRPr>
          </a:p>
        </p:txBody>
      </p:sp>
      <p:sp>
        <p:nvSpPr>
          <p:cNvPr id="490" name="Google Shape;490;g13c072abfb6_5_1512"/>
          <p:cNvSpPr txBox="1"/>
          <p:nvPr/>
        </p:nvSpPr>
        <p:spPr>
          <a:xfrm>
            <a:off x="223197" y="1263162"/>
            <a:ext cx="7653600" cy="5033100"/>
          </a:xfrm>
          <a:prstGeom prst="rect">
            <a:avLst/>
          </a:prstGeom>
          <a:noFill/>
          <a:ln>
            <a:noFill/>
          </a:ln>
        </p:spPr>
        <p:txBody>
          <a:bodyPr anchorCtr="0" anchor="t" bIns="60925" lIns="121900" spcFirstLastPara="1" rIns="121900" wrap="square" tIns="60925">
            <a:spAutoFit/>
          </a:bodyPr>
          <a:lstStyle/>
          <a:p>
            <a:pPr indent="-393700" lvl="0" marL="381000" marR="0" rtl="0" algn="l">
              <a:lnSpc>
                <a:spcPct val="115000"/>
              </a:lnSpc>
              <a:spcBef>
                <a:spcPts val="0"/>
              </a:spcBef>
              <a:spcAft>
                <a:spcPts val="0"/>
              </a:spcAft>
              <a:buClr>
                <a:schemeClr val="dk1"/>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The ability to perceive the shape and motion of hands can form the basis for sign language understanding and hand gesture control.</a:t>
            </a:r>
            <a:endParaRPr i="0" sz="2000" u="none" cap="none" strike="noStrike">
              <a:solidFill>
                <a:schemeClr val="dk1"/>
              </a:solidFill>
              <a:latin typeface="Times New Roman"/>
              <a:ea typeface="Times New Roman"/>
              <a:cs typeface="Times New Roman"/>
              <a:sym typeface="Times New Roman"/>
            </a:endParaRPr>
          </a:p>
          <a:p>
            <a:pPr indent="-393700" lvl="0" marL="381000" marR="0" rtl="0" algn="l">
              <a:lnSpc>
                <a:spcPct val="115000"/>
              </a:lnSpc>
              <a:spcBef>
                <a:spcPts val="0"/>
              </a:spcBef>
              <a:spcAft>
                <a:spcPts val="0"/>
              </a:spcAft>
              <a:buClr>
                <a:schemeClr val="dk1"/>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MediaPipe Pose two-step detector-tracker ML pipeline has been implemented to detect 33 3D landmarks.</a:t>
            </a:r>
            <a:endParaRPr i="0" sz="2000" u="none" cap="none" strike="noStrike">
              <a:solidFill>
                <a:schemeClr val="dk1"/>
              </a:solidFill>
              <a:latin typeface="Times New Roman"/>
              <a:ea typeface="Times New Roman"/>
              <a:cs typeface="Times New Roman"/>
              <a:sym typeface="Times New Roman"/>
            </a:endParaRPr>
          </a:p>
          <a:p>
            <a:pPr indent="-393700" lvl="0" marL="381000" marR="0" rtl="0" algn="l">
              <a:lnSpc>
                <a:spcPct val="115000"/>
              </a:lnSpc>
              <a:spcBef>
                <a:spcPts val="0"/>
              </a:spcBef>
              <a:spcAft>
                <a:spcPts val="0"/>
              </a:spcAft>
              <a:buClr>
                <a:schemeClr val="dk1"/>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Dataset has been created by running pose detection for different poses.</a:t>
            </a:r>
            <a:endParaRPr sz="20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0" lang="en-IN" sz="2000" u="none" cap="none" strike="noStrike">
                <a:solidFill>
                  <a:schemeClr val="dk1"/>
                </a:solidFill>
                <a:latin typeface="Times New Roman"/>
                <a:ea typeface="Times New Roman"/>
                <a:cs typeface="Times New Roman"/>
                <a:sym typeface="Times New Roman"/>
              </a:rPr>
              <a:t>  	Train_X  =  N * [(x0,y0) , (x1,y1) …… (x32,y32)]</a:t>
            </a:r>
            <a:endParaRPr sz="20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0" lang="en-IN" sz="2000" u="none" cap="none" strike="noStrike">
                <a:solidFill>
                  <a:schemeClr val="dk1"/>
                </a:solidFill>
                <a:latin typeface="Times New Roman"/>
                <a:ea typeface="Times New Roman"/>
                <a:cs typeface="Times New Roman"/>
                <a:sym typeface="Times New Roman"/>
              </a:rPr>
              <a:t>	Train_Y = N*label for each pose</a:t>
            </a:r>
            <a:endParaRPr i="0" sz="2000" u="none" cap="none" strike="noStrike">
              <a:solidFill>
                <a:schemeClr val="dk1"/>
              </a:solidFill>
              <a:latin typeface="Times New Roman"/>
              <a:ea typeface="Times New Roman"/>
              <a:cs typeface="Times New Roman"/>
              <a:sym typeface="Times New Roman"/>
            </a:endParaRPr>
          </a:p>
          <a:p>
            <a:pPr indent="-393700" lvl="0" marL="381000" marR="0" rtl="0" algn="l">
              <a:lnSpc>
                <a:spcPct val="115000"/>
              </a:lnSpc>
              <a:spcBef>
                <a:spcPts val="0"/>
              </a:spcBef>
              <a:spcAft>
                <a:spcPts val="0"/>
              </a:spcAft>
              <a:buClr>
                <a:schemeClr val="dk1"/>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KNN algorithm has  been trained to recognize pose when given landmarks.</a:t>
            </a:r>
            <a:endParaRPr sz="20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p:txBody>
      </p:sp>
      <p:sp>
        <p:nvSpPr>
          <p:cNvPr id="491" name="Google Shape;491;g13c072abfb6_5_1512"/>
          <p:cNvSpPr/>
          <p:nvPr/>
        </p:nvSpPr>
        <p:spPr>
          <a:xfrm>
            <a:off x="1982439" y="5491356"/>
            <a:ext cx="11199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33 3d landmarks detection </a:t>
            </a:r>
            <a:endParaRPr sz="1900"/>
          </a:p>
        </p:txBody>
      </p:sp>
      <p:sp>
        <p:nvSpPr>
          <p:cNvPr id="492" name="Google Shape;492;g13c072abfb6_5_1512"/>
          <p:cNvSpPr/>
          <p:nvPr/>
        </p:nvSpPr>
        <p:spPr>
          <a:xfrm>
            <a:off x="3746809" y="5491356"/>
            <a:ext cx="17445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Pass landmarks to KNN model and recognize gesture</a:t>
            </a:r>
            <a:endParaRPr sz="1900"/>
          </a:p>
        </p:txBody>
      </p:sp>
      <p:sp>
        <p:nvSpPr>
          <p:cNvPr id="493" name="Google Shape;493;g13c072abfb6_5_1512"/>
          <p:cNvSpPr/>
          <p:nvPr/>
        </p:nvSpPr>
        <p:spPr>
          <a:xfrm>
            <a:off x="6234576" y="5491356"/>
            <a:ext cx="14472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Control Drone based on gesture</a:t>
            </a:r>
            <a:endParaRPr sz="1900"/>
          </a:p>
        </p:txBody>
      </p:sp>
      <p:cxnSp>
        <p:nvCxnSpPr>
          <p:cNvPr id="494" name="Google Shape;494;g13c072abfb6_5_1512"/>
          <p:cNvCxnSpPr>
            <a:endCxn id="491" idx="1"/>
          </p:cNvCxnSpPr>
          <p:nvPr/>
        </p:nvCxnSpPr>
        <p:spPr>
          <a:xfrm>
            <a:off x="1317639" y="5829006"/>
            <a:ext cx="664800" cy="0"/>
          </a:xfrm>
          <a:prstGeom prst="straightConnector1">
            <a:avLst/>
          </a:prstGeom>
          <a:noFill/>
          <a:ln cap="flat" cmpd="sng" w="9525">
            <a:solidFill>
              <a:srgbClr val="8A193C"/>
            </a:solidFill>
            <a:prstDash val="solid"/>
            <a:round/>
            <a:headEnd len="sm" w="sm" type="none"/>
            <a:tailEnd len="med" w="med" type="triangle"/>
          </a:ln>
        </p:spPr>
      </p:cxnSp>
      <p:cxnSp>
        <p:nvCxnSpPr>
          <p:cNvPr id="495" name="Google Shape;495;g13c072abfb6_5_1512"/>
          <p:cNvCxnSpPr>
            <a:stCxn id="491" idx="3"/>
            <a:endCxn id="492" idx="1"/>
          </p:cNvCxnSpPr>
          <p:nvPr/>
        </p:nvCxnSpPr>
        <p:spPr>
          <a:xfrm>
            <a:off x="3102339" y="5829006"/>
            <a:ext cx="644400" cy="0"/>
          </a:xfrm>
          <a:prstGeom prst="straightConnector1">
            <a:avLst/>
          </a:prstGeom>
          <a:noFill/>
          <a:ln cap="flat" cmpd="sng" w="9525">
            <a:solidFill>
              <a:srgbClr val="8A193C"/>
            </a:solidFill>
            <a:prstDash val="solid"/>
            <a:round/>
            <a:headEnd len="sm" w="sm" type="none"/>
            <a:tailEnd len="med" w="med" type="triangle"/>
          </a:ln>
        </p:spPr>
      </p:cxnSp>
      <p:cxnSp>
        <p:nvCxnSpPr>
          <p:cNvPr id="496" name="Google Shape;496;g13c072abfb6_5_1512"/>
          <p:cNvCxnSpPr>
            <a:stCxn id="492" idx="3"/>
            <a:endCxn id="493" idx="1"/>
          </p:cNvCxnSpPr>
          <p:nvPr/>
        </p:nvCxnSpPr>
        <p:spPr>
          <a:xfrm>
            <a:off x="5491309" y="5829006"/>
            <a:ext cx="743400" cy="0"/>
          </a:xfrm>
          <a:prstGeom prst="straightConnector1">
            <a:avLst/>
          </a:prstGeom>
          <a:noFill/>
          <a:ln cap="flat" cmpd="sng" w="9525">
            <a:solidFill>
              <a:srgbClr val="8A193C"/>
            </a:solidFill>
            <a:prstDash val="solid"/>
            <a:round/>
            <a:headEnd len="sm" w="sm" type="none"/>
            <a:tailEnd len="med" w="med" type="triangle"/>
          </a:ln>
        </p:spPr>
      </p:cxnSp>
      <p:sp>
        <p:nvSpPr>
          <p:cNvPr id="497" name="Google Shape;497;g13c072abfb6_5_1512"/>
          <p:cNvSpPr txBox="1"/>
          <p:nvPr/>
        </p:nvSpPr>
        <p:spPr>
          <a:xfrm>
            <a:off x="376265" y="5418617"/>
            <a:ext cx="1189500" cy="738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i="0" lang="en-IN" sz="2000" u="none" cap="none" strike="noStrike">
                <a:solidFill>
                  <a:srgbClr val="000000"/>
                </a:solidFill>
                <a:latin typeface="Times New Roman"/>
                <a:ea typeface="Times New Roman"/>
                <a:cs typeface="Times New Roman"/>
                <a:sym typeface="Times New Roman"/>
              </a:rPr>
              <a:t>Input</a:t>
            </a:r>
            <a:endParaRPr sz="2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i="0" lang="en-IN" sz="2000" u="none" cap="none" strike="noStrike">
                <a:solidFill>
                  <a:srgbClr val="000000"/>
                </a:solidFill>
                <a:latin typeface="Times New Roman"/>
                <a:ea typeface="Times New Roman"/>
                <a:cs typeface="Times New Roman"/>
                <a:sym typeface="Times New Roman"/>
              </a:rPr>
              <a:t>Frame </a:t>
            </a:r>
            <a:endParaRPr sz="2000">
              <a:latin typeface="Times New Roman"/>
              <a:ea typeface="Times New Roman"/>
              <a:cs typeface="Times New Roman"/>
              <a:sym typeface="Times New Roman"/>
            </a:endParaRPr>
          </a:p>
        </p:txBody>
      </p:sp>
      <p:pic>
        <p:nvPicPr>
          <p:cNvPr descr="Chart, radar chart&#10;&#10;Description automatically generated" id="498" name="Google Shape;498;g13c072abfb6_5_1512"/>
          <p:cNvPicPr preferRelativeResize="0"/>
          <p:nvPr/>
        </p:nvPicPr>
        <p:blipFill rotWithShape="1">
          <a:blip r:embed="rId3">
            <a:alphaModFix/>
          </a:blip>
          <a:srcRect b="0" l="0" r="0" t="0"/>
          <a:stretch/>
        </p:blipFill>
        <p:spPr>
          <a:xfrm>
            <a:off x="7911354" y="304805"/>
            <a:ext cx="4237387" cy="2433637"/>
          </a:xfrm>
          <a:prstGeom prst="rect">
            <a:avLst/>
          </a:prstGeom>
          <a:noFill/>
          <a:ln>
            <a:noFill/>
          </a:ln>
        </p:spPr>
      </p:pic>
      <p:pic>
        <p:nvPicPr>
          <p:cNvPr descr="A picture containing wall, indoor&#10;&#10;Description automatically generated" id="499" name="Google Shape;499;g13c072abfb6_5_1512"/>
          <p:cNvPicPr preferRelativeResize="0"/>
          <p:nvPr/>
        </p:nvPicPr>
        <p:blipFill rotWithShape="1">
          <a:blip r:embed="rId4">
            <a:alphaModFix/>
          </a:blip>
          <a:srcRect b="0" l="0" r="0" t="0"/>
          <a:stretch/>
        </p:blipFill>
        <p:spPr>
          <a:xfrm>
            <a:off x="7876795" y="2903890"/>
            <a:ext cx="1476651" cy="2026420"/>
          </a:xfrm>
          <a:prstGeom prst="rect">
            <a:avLst/>
          </a:prstGeom>
          <a:noFill/>
          <a:ln>
            <a:noFill/>
          </a:ln>
        </p:spPr>
      </p:pic>
      <p:pic>
        <p:nvPicPr>
          <p:cNvPr descr="A screenshot of a computer&#10;&#10;Description automatically generated with medium confidence" id="500" name="Google Shape;500;g13c072abfb6_5_1512"/>
          <p:cNvPicPr preferRelativeResize="0"/>
          <p:nvPr/>
        </p:nvPicPr>
        <p:blipFill rotWithShape="1">
          <a:blip r:embed="rId5">
            <a:alphaModFix/>
          </a:blip>
          <a:srcRect b="0" l="0" r="44970" t="0"/>
          <a:stretch/>
        </p:blipFill>
        <p:spPr>
          <a:xfrm>
            <a:off x="9353450" y="2889666"/>
            <a:ext cx="2795296" cy="2054870"/>
          </a:xfrm>
          <a:prstGeom prst="rect">
            <a:avLst/>
          </a:prstGeom>
          <a:noFill/>
          <a:ln>
            <a:noFill/>
          </a:ln>
        </p:spPr>
      </p:pic>
      <p:sp>
        <p:nvSpPr>
          <p:cNvPr id="501" name="Google Shape;501;g13c072abfb6_5_1512"/>
          <p:cNvSpPr txBox="1"/>
          <p:nvPr/>
        </p:nvSpPr>
        <p:spPr>
          <a:xfrm>
            <a:off x="1001475" y="6353100"/>
            <a:ext cx="707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20.1 : Flowchart explaining Control of Drone with Body postures</a:t>
            </a:r>
            <a:endParaRPr>
              <a:latin typeface="Times New Roman"/>
              <a:ea typeface="Times New Roman"/>
              <a:cs typeface="Times New Roman"/>
              <a:sym typeface="Times New Roman"/>
            </a:endParaRPr>
          </a:p>
        </p:txBody>
      </p:sp>
      <p:sp>
        <p:nvSpPr>
          <p:cNvPr id="502" name="Google Shape;502;g13c072abfb6_5_1512"/>
          <p:cNvSpPr txBox="1"/>
          <p:nvPr/>
        </p:nvSpPr>
        <p:spPr>
          <a:xfrm>
            <a:off x="8001000" y="5089075"/>
            <a:ext cx="404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20.2 : Key points for Body posture detection and stats.</a:t>
            </a:r>
            <a:endParaRPr>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13c072abfb6_5_1366"/>
          <p:cNvSpPr txBox="1"/>
          <p:nvPr>
            <p:ph type="title"/>
          </p:nvPr>
        </p:nvSpPr>
        <p:spPr>
          <a:xfrm>
            <a:off x="554133" y="406400"/>
            <a:ext cx="15147600" cy="10179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000"/>
              <a:buNone/>
            </a:pPr>
            <a:r>
              <a:rPr i="0" lang="en-IN" sz="3200">
                <a:latin typeface="Times New Roman"/>
                <a:ea typeface="Times New Roman"/>
                <a:cs typeface="Times New Roman"/>
                <a:sym typeface="Times New Roman"/>
              </a:rPr>
              <a:t>Controlling Drone with Hand Gestures</a:t>
            </a:r>
            <a:endParaRPr sz="3200">
              <a:latin typeface="Times New Roman"/>
              <a:ea typeface="Times New Roman"/>
              <a:cs typeface="Times New Roman"/>
              <a:sym typeface="Times New Roman"/>
            </a:endParaRPr>
          </a:p>
        </p:txBody>
      </p:sp>
      <p:sp>
        <p:nvSpPr>
          <p:cNvPr id="508" name="Google Shape;508;g13c072abfb6_5_1366"/>
          <p:cNvSpPr txBox="1"/>
          <p:nvPr/>
        </p:nvSpPr>
        <p:spPr>
          <a:xfrm>
            <a:off x="198716" y="1207783"/>
            <a:ext cx="8009700" cy="5356500"/>
          </a:xfrm>
          <a:prstGeom prst="rect">
            <a:avLst/>
          </a:prstGeom>
          <a:noFill/>
          <a:ln>
            <a:noFill/>
          </a:ln>
        </p:spPr>
        <p:txBody>
          <a:bodyPr anchorCtr="0" anchor="t" bIns="60925" lIns="121900" spcFirstLastPara="1" rIns="121900" wrap="square" tIns="60925">
            <a:spAutoFit/>
          </a:bodyPr>
          <a:lstStyle/>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Human pose estimation from video plays a critical role in various applications such as sign language recognition, and full-body gesture control.</a:t>
            </a:r>
            <a:endParaRPr i="0" sz="2000" u="none" cap="none" strike="noStrike">
              <a:solidFill>
                <a:schemeClr val="dk1"/>
              </a:solidFill>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MediaPipe Hands has been implemented to detect 21 3D landmarks .</a:t>
            </a:r>
            <a:endParaRPr sz="2000">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2 stage detection:</a:t>
            </a:r>
            <a:endParaRPr i="0" sz="2000" u="none" cap="none" strike="noStrike">
              <a:solidFill>
                <a:schemeClr val="dk1"/>
              </a:solidFill>
              <a:latin typeface="Times New Roman"/>
              <a:ea typeface="Times New Roman"/>
              <a:cs typeface="Times New Roman"/>
              <a:sym typeface="Times New Roman"/>
            </a:endParaRPr>
          </a:p>
          <a:p>
            <a:pPr indent="0" lvl="2" marL="0" marR="0" rtl="0" algn="l">
              <a:lnSpc>
                <a:spcPct val="100000"/>
              </a:lnSpc>
              <a:spcBef>
                <a:spcPts val="0"/>
              </a:spcBef>
              <a:spcAft>
                <a:spcPts val="0"/>
              </a:spcAft>
              <a:buNone/>
            </a:pPr>
            <a:r>
              <a:rPr i="0" lang="en-IN" sz="2000" u="none" cap="none" strike="noStrike">
                <a:solidFill>
                  <a:schemeClr val="dk1"/>
                </a:solidFill>
                <a:latin typeface="Times New Roman"/>
                <a:ea typeface="Times New Roman"/>
                <a:cs typeface="Times New Roman"/>
                <a:sym typeface="Times New Roman"/>
              </a:rPr>
              <a:t>	A palm detection - returns an oriented hand bounding box. </a:t>
            </a:r>
            <a:endParaRPr sz="2000">
              <a:latin typeface="Times New Roman"/>
              <a:ea typeface="Times New Roman"/>
              <a:cs typeface="Times New Roman"/>
              <a:sym typeface="Times New Roman"/>
            </a:endParaRPr>
          </a:p>
          <a:p>
            <a:pPr indent="0" lvl="2" marL="0" marR="0" rtl="0" algn="l">
              <a:lnSpc>
                <a:spcPct val="100000"/>
              </a:lnSpc>
              <a:spcBef>
                <a:spcPts val="0"/>
              </a:spcBef>
              <a:spcAft>
                <a:spcPts val="0"/>
              </a:spcAft>
              <a:buNone/>
            </a:pPr>
            <a:r>
              <a:rPr i="0" lang="en-IN" sz="2000" u="none" cap="none" strike="noStrike">
                <a:solidFill>
                  <a:schemeClr val="dk1"/>
                </a:solidFill>
                <a:latin typeface="Times New Roman"/>
                <a:ea typeface="Times New Roman"/>
                <a:cs typeface="Times New Roman"/>
                <a:sym typeface="Times New Roman"/>
              </a:rPr>
              <a:t>	A hand landmark model - returns high-fidelity 3D hand keypoints </a:t>
            </a:r>
            <a:endParaRPr i="0" sz="2000" u="none" cap="none" strike="noStrike">
              <a:solidFill>
                <a:schemeClr val="dk1"/>
              </a:solidFill>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Dataset has been created by running hand gesture detection for different gestures.</a:t>
            </a:r>
            <a:endParaRPr sz="2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i="0" lang="en-IN" sz="2000" u="none" cap="none" strike="noStrike">
                <a:solidFill>
                  <a:schemeClr val="dk1"/>
                </a:solidFill>
                <a:latin typeface="Times New Roman"/>
                <a:ea typeface="Times New Roman"/>
                <a:cs typeface="Times New Roman"/>
                <a:sym typeface="Times New Roman"/>
              </a:rPr>
              <a:t>  	Train_X  =  N * [(x0,y0) , (x1,y1) …… (x20,y20)]</a:t>
            </a:r>
            <a:endParaRPr sz="2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i="0" lang="en-IN" sz="2000" u="none" cap="none" strike="noStrike">
                <a:solidFill>
                  <a:schemeClr val="dk1"/>
                </a:solidFill>
                <a:latin typeface="Times New Roman"/>
                <a:ea typeface="Times New Roman"/>
                <a:cs typeface="Times New Roman"/>
                <a:sym typeface="Times New Roman"/>
              </a:rPr>
              <a:t>	Train_Y = N*label for each hand gesture</a:t>
            </a:r>
            <a:endParaRPr sz="2000">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KNN algorithm has  been trained to recognize pose when given landmarks.</a:t>
            </a:r>
            <a:endParaRPr sz="2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p:txBody>
      </p:sp>
      <p:sp>
        <p:nvSpPr>
          <p:cNvPr id="509" name="Google Shape;509;g13c072abfb6_5_1366"/>
          <p:cNvSpPr/>
          <p:nvPr/>
        </p:nvSpPr>
        <p:spPr>
          <a:xfrm>
            <a:off x="1883614" y="5614406"/>
            <a:ext cx="11199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21 3d landmarks detection </a:t>
            </a:r>
            <a:endParaRPr sz="1900"/>
          </a:p>
        </p:txBody>
      </p:sp>
      <p:sp>
        <p:nvSpPr>
          <p:cNvPr id="510" name="Google Shape;510;g13c072abfb6_5_1366"/>
          <p:cNvSpPr/>
          <p:nvPr/>
        </p:nvSpPr>
        <p:spPr>
          <a:xfrm>
            <a:off x="3597234" y="5614406"/>
            <a:ext cx="17445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Pass landmarks to KNN model and recognize gesture</a:t>
            </a:r>
            <a:endParaRPr sz="1900"/>
          </a:p>
        </p:txBody>
      </p:sp>
      <p:sp>
        <p:nvSpPr>
          <p:cNvPr id="511" name="Google Shape;511;g13c072abfb6_5_1366"/>
          <p:cNvSpPr/>
          <p:nvPr/>
        </p:nvSpPr>
        <p:spPr>
          <a:xfrm>
            <a:off x="6014376" y="5614406"/>
            <a:ext cx="14472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Control Drone based on gesture</a:t>
            </a:r>
            <a:endParaRPr sz="1900"/>
          </a:p>
        </p:txBody>
      </p:sp>
      <p:cxnSp>
        <p:nvCxnSpPr>
          <p:cNvPr id="512" name="Google Shape;512;g13c072abfb6_5_1366"/>
          <p:cNvCxnSpPr>
            <a:endCxn id="509" idx="1"/>
          </p:cNvCxnSpPr>
          <p:nvPr/>
        </p:nvCxnSpPr>
        <p:spPr>
          <a:xfrm>
            <a:off x="1218814" y="5952056"/>
            <a:ext cx="664800" cy="0"/>
          </a:xfrm>
          <a:prstGeom prst="straightConnector1">
            <a:avLst/>
          </a:prstGeom>
          <a:noFill/>
          <a:ln cap="flat" cmpd="sng" w="9525">
            <a:solidFill>
              <a:srgbClr val="8A193C"/>
            </a:solidFill>
            <a:prstDash val="solid"/>
            <a:round/>
            <a:headEnd len="sm" w="sm" type="none"/>
            <a:tailEnd len="med" w="med" type="triangle"/>
          </a:ln>
        </p:spPr>
      </p:cxnSp>
      <p:cxnSp>
        <p:nvCxnSpPr>
          <p:cNvPr id="513" name="Google Shape;513;g13c072abfb6_5_1366"/>
          <p:cNvCxnSpPr>
            <a:stCxn id="509" idx="3"/>
            <a:endCxn id="510" idx="1"/>
          </p:cNvCxnSpPr>
          <p:nvPr/>
        </p:nvCxnSpPr>
        <p:spPr>
          <a:xfrm>
            <a:off x="3003514" y="5952056"/>
            <a:ext cx="593700" cy="0"/>
          </a:xfrm>
          <a:prstGeom prst="straightConnector1">
            <a:avLst/>
          </a:prstGeom>
          <a:noFill/>
          <a:ln cap="flat" cmpd="sng" w="9525">
            <a:solidFill>
              <a:srgbClr val="8A193C"/>
            </a:solidFill>
            <a:prstDash val="solid"/>
            <a:round/>
            <a:headEnd len="sm" w="sm" type="none"/>
            <a:tailEnd len="med" w="med" type="triangle"/>
          </a:ln>
        </p:spPr>
      </p:cxnSp>
      <p:cxnSp>
        <p:nvCxnSpPr>
          <p:cNvPr id="514" name="Google Shape;514;g13c072abfb6_5_1366"/>
          <p:cNvCxnSpPr>
            <a:stCxn id="510" idx="3"/>
            <a:endCxn id="511" idx="1"/>
          </p:cNvCxnSpPr>
          <p:nvPr/>
        </p:nvCxnSpPr>
        <p:spPr>
          <a:xfrm>
            <a:off x="5341734" y="5952056"/>
            <a:ext cx="672600" cy="0"/>
          </a:xfrm>
          <a:prstGeom prst="straightConnector1">
            <a:avLst/>
          </a:prstGeom>
          <a:noFill/>
          <a:ln cap="flat" cmpd="sng" w="9525">
            <a:solidFill>
              <a:srgbClr val="8A193C"/>
            </a:solidFill>
            <a:prstDash val="solid"/>
            <a:round/>
            <a:headEnd len="sm" w="sm" type="none"/>
            <a:tailEnd len="med" w="med" type="triangle"/>
          </a:ln>
        </p:spPr>
      </p:cxnSp>
      <p:sp>
        <p:nvSpPr>
          <p:cNvPr id="515" name="Google Shape;515;g13c072abfb6_5_1366"/>
          <p:cNvSpPr txBox="1"/>
          <p:nvPr/>
        </p:nvSpPr>
        <p:spPr>
          <a:xfrm>
            <a:off x="414865" y="5504392"/>
            <a:ext cx="1189500" cy="708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IN" sz="1900" u="none" cap="none" strike="noStrike">
                <a:solidFill>
                  <a:srgbClr val="000000"/>
                </a:solidFill>
                <a:latin typeface="Arial"/>
                <a:ea typeface="Arial"/>
                <a:cs typeface="Arial"/>
                <a:sym typeface="Arial"/>
              </a:rPr>
              <a:t>Input</a:t>
            </a:r>
            <a:endParaRPr sz="1900"/>
          </a:p>
          <a:p>
            <a:pPr indent="0" lvl="0" marL="0" marR="0" rtl="0" algn="l">
              <a:lnSpc>
                <a:spcPct val="100000"/>
              </a:lnSpc>
              <a:spcBef>
                <a:spcPts val="0"/>
              </a:spcBef>
              <a:spcAft>
                <a:spcPts val="0"/>
              </a:spcAft>
              <a:buNone/>
            </a:pPr>
            <a:r>
              <a:rPr b="0" i="0" lang="en-IN" sz="1900" u="none" cap="none" strike="noStrike">
                <a:solidFill>
                  <a:srgbClr val="000000"/>
                </a:solidFill>
                <a:latin typeface="Arial"/>
                <a:ea typeface="Arial"/>
                <a:cs typeface="Arial"/>
                <a:sym typeface="Arial"/>
              </a:rPr>
              <a:t>Frame </a:t>
            </a:r>
            <a:endParaRPr sz="1900"/>
          </a:p>
        </p:txBody>
      </p:sp>
      <p:pic>
        <p:nvPicPr>
          <p:cNvPr descr="Text&#10;&#10;Description automatically generated" id="516" name="Google Shape;516;g13c072abfb6_5_1366"/>
          <p:cNvPicPr preferRelativeResize="0"/>
          <p:nvPr/>
        </p:nvPicPr>
        <p:blipFill rotWithShape="1">
          <a:blip r:embed="rId3">
            <a:alphaModFix/>
          </a:blip>
          <a:srcRect b="0" l="0" r="0" t="0"/>
          <a:stretch/>
        </p:blipFill>
        <p:spPr>
          <a:xfrm>
            <a:off x="8127420" y="1637761"/>
            <a:ext cx="3852264" cy="1411313"/>
          </a:xfrm>
          <a:prstGeom prst="rect">
            <a:avLst/>
          </a:prstGeom>
          <a:noFill/>
          <a:ln>
            <a:noFill/>
          </a:ln>
        </p:spPr>
      </p:pic>
      <p:pic>
        <p:nvPicPr>
          <p:cNvPr descr="A picture containing text, indoor, person&#10;&#10;Description automatically generated" id="517" name="Google Shape;517;g13c072abfb6_5_1366"/>
          <p:cNvPicPr preferRelativeResize="0"/>
          <p:nvPr/>
        </p:nvPicPr>
        <p:blipFill rotWithShape="1">
          <a:blip r:embed="rId4">
            <a:alphaModFix/>
          </a:blip>
          <a:srcRect b="0" l="0" r="0" t="0"/>
          <a:stretch/>
        </p:blipFill>
        <p:spPr>
          <a:xfrm>
            <a:off x="10725554" y="3049086"/>
            <a:ext cx="1254120" cy="2357747"/>
          </a:xfrm>
          <a:prstGeom prst="rect">
            <a:avLst/>
          </a:prstGeom>
          <a:noFill/>
          <a:ln>
            <a:noFill/>
          </a:ln>
        </p:spPr>
      </p:pic>
      <p:sp>
        <p:nvSpPr>
          <p:cNvPr id="518" name="Google Shape;518;g13c072abfb6_5_1366"/>
          <p:cNvSpPr txBox="1"/>
          <p:nvPr/>
        </p:nvSpPr>
        <p:spPr>
          <a:xfrm>
            <a:off x="8208425" y="3812300"/>
            <a:ext cx="2269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21.2 Hand gesture key points and training.</a:t>
            </a:r>
            <a:endParaRPr>
              <a:latin typeface="Times New Roman"/>
              <a:ea typeface="Times New Roman"/>
              <a:cs typeface="Times New Roman"/>
              <a:sym typeface="Times New Roman"/>
            </a:endParaRPr>
          </a:p>
        </p:txBody>
      </p:sp>
      <p:sp>
        <p:nvSpPr>
          <p:cNvPr id="519" name="Google Shape;519;g13c072abfb6_5_1366"/>
          <p:cNvSpPr txBox="1"/>
          <p:nvPr/>
        </p:nvSpPr>
        <p:spPr>
          <a:xfrm>
            <a:off x="1218825" y="6289700"/>
            <a:ext cx="617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21.1: Flowchart explaining the control of Drone with Hand Gestures.</a:t>
            </a:r>
            <a:endParaRPr>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13c072abfb6_5_1443"/>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8000"/>
              <a:buNone/>
            </a:pPr>
            <a:r>
              <a:rPr b="1" i="0" lang="en-IN" sz="2400">
                <a:solidFill>
                  <a:schemeClr val="lt1"/>
                </a:solidFill>
                <a:highlight>
                  <a:srgbClr val="000000"/>
                </a:highlight>
                <a:latin typeface="Arial"/>
                <a:ea typeface="Arial"/>
                <a:cs typeface="Arial"/>
                <a:sym typeface="Arial"/>
              </a:rPr>
              <a:t>DEMO</a:t>
            </a:r>
            <a:endParaRPr/>
          </a:p>
        </p:txBody>
      </p:sp>
      <p:pic>
        <p:nvPicPr>
          <p:cNvPr id="525" name="Google Shape;525;g13c072abfb6_5_1443"/>
          <p:cNvPicPr preferRelativeResize="0"/>
          <p:nvPr/>
        </p:nvPicPr>
        <p:blipFill rotWithShape="1">
          <a:blip r:embed="rId3">
            <a:alphaModFix/>
          </a:blip>
          <a:srcRect b="0" l="0" r="0" t="0"/>
          <a:stretch/>
        </p:blipFill>
        <p:spPr>
          <a:xfrm>
            <a:off x="47659" y="1068400"/>
            <a:ext cx="7508270" cy="4223402"/>
          </a:xfrm>
          <a:prstGeom prst="rect">
            <a:avLst/>
          </a:prstGeom>
          <a:noFill/>
          <a:ln>
            <a:noFill/>
          </a:ln>
        </p:spPr>
      </p:pic>
      <p:pic>
        <p:nvPicPr>
          <p:cNvPr id="526" name="Google Shape;526;g13c072abfb6_5_1443"/>
          <p:cNvPicPr preferRelativeResize="0"/>
          <p:nvPr/>
        </p:nvPicPr>
        <p:blipFill rotWithShape="1">
          <a:blip r:embed="rId4">
            <a:alphaModFix/>
          </a:blip>
          <a:srcRect b="0" l="0" r="0" t="0"/>
          <a:stretch/>
        </p:blipFill>
        <p:spPr>
          <a:xfrm>
            <a:off x="4609468" y="1068400"/>
            <a:ext cx="7460611" cy="4223404"/>
          </a:xfrm>
          <a:prstGeom prst="rect">
            <a:avLst/>
          </a:prstGeom>
          <a:noFill/>
          <a:ln>
            <a:noFill/>
          </a:ln>
        </p:spPr>
      </p:pic>
      <p:sp>
        <p:nvSpPr>
          <p:cNvPr id="527" name="Google Shape;527;g13c072abfb6_5_1443"/>
          <p:cNvSpPr txBox="1"/>
          <p:nvPr/>
        </p:nvSpPr>
        <p:spPr>
          <a:xfrm>
            <a:off x="3197650" y="5524500"/>
            <a:ext cx="73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t>Fig 22 : Drones Detecting and moving according to the Hand Gestures.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5"/>
          <p:cNvSpPr/>
          <p:nvPr/>
        </p:nvSpPr>
        <p:spPr>
          <a:xfrm>
            <a:off x="0" y="0"/>
            <a:ext cx="12192000" cy="1260629"/>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Introduction</a:t>
            </a:r>
            <a:endParaRPr b="1" i="0" sz="28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235" name="Google Shape;235;p5"/>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236" name="Google Shape;236;p5"/>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sp>
        <p:nvSpPr>
          <p:cNvPr id="237" name="Google Shape;237;p5"/>
          <p:cNvSpPr txBox="1"/>
          <p:nvPr/>
        </p:nvSpPr>
        <p:spPr>
          <a:xfrm>
            <a:off x="53275" y="1814900"/>
            <a:ext cx="9018300" cy="4556100"/>
          </a:xfrm>
          <a:prstGeom prst="rect">
            <a:avLst/>
          </a:prstGeom>
          <a:noFill/>
          <a:ln>
            <a:noFill/>
          </a:ln>
        </p:spPr>
        <p:txBody>
          <a:bodyPr anchorCtr="0" anchor="t" bIns="45700" lIns="91425" spcFirstLastPara="1" rIns="91425" wrap="square" tIns="45700">
            <a:spAutoFit/>
          </a:bodyPr>
          <a:lstStyle/>
          <a:p>
            <a:pPr indent="-355600" lvl="0" marL="45720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Robots are used for operations and working conditions across all industries.</a:t>
            </a:r>
            <a:endParaRPr sz="2000">
              <a:latin typeface="Times New Roman"/>
              <a:ea typeface="Times New Roman"/>
              <a:cs typeface="Times New Roman"/>
              <a:sym typeface="Times New Roman"/>
            </a:endParaRPr>
          </a:p>
          <a:p>
            <a:pPr indent="-355600" lvl="0" marL="45720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Technological advances are redefining disaster assistance, SAR, and salvage operations.</a:t>
            </a:r>
            <a:endParaRPr sz="2000">
              <a:latin typeface="Times New Roman"/>
              <a:ea typeface="Times New Roman"/>
              <a:cs typeface="Times New Roman"/>
              <a:sym typeface="Times New Roman"/>
            </a:endParaRPr>
          </a:p>
          <a:p>
            <a:pPr indent="-355600" lvl="0" marL="45720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For Space building and disaster relief we will need collaborating robotics.</a:t>
            </a:r>
            <a:endParaRPr sz="2000">
              <a:latin typeface="Times New Roman"/>
              <a:ea typeface="Times New Roman"/>
              <a:cs typeface="Times New Roman"/>
              <a:sym typeface="Times New Roman"/>
            </a:endParaRPr>
          </a:p>
          <a:p>
            <a:pPr indent="-355600" lvl="0" marL="45720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There are several constraints involved like cost, power and size that help in mobility and other capabilities.</a:t>
            </a:r>
            <a:endParaRPr sz="2000">
              <a:latin typeface="Times New Roman"/>
              <a:ea typeface="Times New Roman"/>
              <a:cs typeface="Times New Roman"/>
              <a:sym typeface="Times New Roman"/>
            </a:endParaRPr>
          </a:p>
          <a:p>
            <a:pPr indent="-355600" lvl="0" marL="45720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To optimize a collaboration is the team performance, that helps giving more accuracy and certainty. </a:t>
            </a:r>
            <a:endParaRPr sz="2000">
              <a:latin typeface="Times New Roman"/>
              <a:ea typeface="Times New Roman"/>
              <a:cs typeface="Times New Roman"/>
              <a:sym typeface="Times New Roman"/>
            </a:endParaRPr>
          </a:p>
          <a:p>
            <a:pPr indent="-355600" lvl="0" marL="45720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Analysis of these collaborative robots. Unmanned Aerial Vehicle {UAV) and Unmanned Ground Vehicle (UGV).</a:t>
            </a:r>
            <a:endParaRPr sz="2000">
              <a:latin typeface="Times New Roman"/>
              <a:ea typeface="Times New Roman"/>
              <a:cs typeface="Times New Roman"/>
              <a:sym typeface="Times New Roman"/>
            </a:endParaRPr>
          </a:p>
        </p:txBody>
      </p:sp>
      <p:pic>
        <p:nvPicPr>
          <p:cNvPr id="238" name="Google Shape;238;p5"/>
          <p:cNvPicPr preferRelativeResize="0"/>
          <p:nvPr/>
        </p:nvPicPr>
        <p:blipFill>
          <a:blip r:embed="rId4">
            <a:alphaModFix/>
          </a:blip>
          <a:stretch>
            <a:fillRect/>
          </a:stretch>
        </p:blipFill>
        <p:spPr>
          <a:xfrm>
            <a:off x="9338269" y="2149529"/>
            <a:ext cx="2419350" cy="1885950"/>
          </a:xfrm>
          <a:prstGeom prst="rect">
            <a:avLst/>
          </a:prstGeom>
          <a:noFill/>
          <a:ln>
            <a:noFill/>
          </a:ln>
        </p:spPr>
      </p:pic>
      <p:sp>
        <p:nvSpPr>
          <p:cNvPr id="239" name="Google Shape;239;p5"/>
          <p:cNvSpPr txBox="1"/>
          <p:nvPr/>
        </p:nvSpPr>
        <p:spPr>
          <a:xfrm>
            <a:off x="9437025" y="4159475"/>
            <a:ext cx="313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a:t>
            </a:r>
            <a:r>
              <a:rPr lang="en-IN">
                <a:latin typeface="Times New Roman"/>
                <a:ea typeface="Times New Roman"/>
                <a:cs typeface="Times New Roman"/>
                <a:sym typeface="Times New Roman"/>
              </a:rPr>
              <a:t> </a:t>
            </a:r>
            <a:r>
              <a:rPr lang="en-IN">
                <a:latin typeface="Times New Roman"/>
                <a:ea typeface="Times New Roman"/>
                <a:cs typeface="Times New Roman"/>
                <a:sym typeface="Times New Roman"/>
              </a:rPr>
              <a:t>1 : Multi robot coordination </a:t>
            </a:r>
            <a:endParaRPr>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13c072abfb6_5_1659"/>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8000"/>
              <a:buNone/>
            </a:pPr>
            <a:r>
              <a:rPr i="0" lang="en-IN" sz="3200">
                <a:latin typeface="Times New Roman"/>
                <a:ea typeface="Times New Roman"/>
                <a:cs typeface="Times New Roman"/>
                <a:sym typeface="Times New Roman"/>
              </a:rPr>
              <a:t>Face Detection and autonomous tracking using Tello</a:t>
            </a:r>
            <a:endParaRPr i="0" sz="3200">
              <a:latin typeface="Times New Roman"/>
              <a:ea typeface="Times New Roman"/>
              <a:cs typeface="Times New Roman"/>
              <a:sym typeface="Times New Roman"/>
            </a:endParaRPr>
          </a:p>
        </p:txBody>
      </p:sp>
      <p:sp>
        <p:nvSpPr>
          <p:cNvPr id="533" name="Google Shape;533;g13c072abfb6_5_1659"/>
          <p:cNvSpPr txBox="1"/>
          <p:nvPr/>
        </p:nvSpPr>
        <p:spPr>
          <a:xfrm>
            <a:off x="376265" y="839607"/>
            <a:ext cx="7653600" cy="5664300"/>
          </a:xfrm>
          <a:prstGeom prst="rect">
            <a:avLst/>
          </a:prstGeom>
          <a:noFill/>
          <a:ln>
            <a:noFill/>
          </a:ln>
        </p:spPr>
        <p:txBody>
          <a:bodyPr anchorCtr="0" anchor="t" bIns="60925" lIns="121900" spcFirstLastPara="1" rIns="121900" wrap="square" tIns="60925">
            <a:spAutoFit/>
          </a:bodyPr>
          <a:lstStyle/>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The drone will be able to identify faces in the captured footage in real time and then follows the user autonomously to keep the person in the video frame. </a:t>
            </a:r>
            <a:endParaRPr sz="2000">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2 steps : </a:t>
            </a:r>
            <a:endParaRPr sz="2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en-IN" sz="2000" u="none" cap="none" strike="noStrike">
                <a:solidFill>
                  <a:schemeClr val="dk1"/>
                </a:solidFill>
                <a:latin typeface="Times New Roman"/>
                <a:ea typeface="Times New Roman"/>
                <a:cs typeface="Times New Roman"/>
                <a:sym typeface="Times New Roman"/>
              </a:rPr>
              <a:t>	1)Face detection</a:t>
            </a:r>
            <a:endParaRPr sz="2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en-IN" sz="2000" u="none" cap="none" strike="noStrike">
                <a:solidFill>
                  <a:schemeClr val="dk1"/>
                </a:solidFill>
                <a:latin typeface="Times New Roman"/>
                <a:ea typeface="Times New Roman"/>
                <a:cs typeface="Times New Roman"/>
                <a:sym typeface="Times New Roman"/>
              </a:rPr>
              <a:t>	2) Follow the face</a:t>
            </a:r>
            <a:endParaRPr sz="2000">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For face detection MediaPipe’s Face Detection which is an ultrafast face detection solution is used. It comes with 6 landmarks and multi-face support</a:t>
            </a:r>
            <a:endParaRPr sz="2000">
              <a:latin typeface="Times New Roman"/>
              <a:ea typeface="Times New Roman"/>
              <a:cs typeface="Times New Roman"/>
              <a:sym typeface="Times New Roman"/>
            </a:endParaRPr>
          </a:p>
          <a:p>
            <a:pPr indent="-266700" lvl="0" marL="381000" marR="0" rtl="0" algn="l">
              <a:lnSpc>
                <a:spcPct val="100000"/>
              </a:lnSpc>
              <a:spcBef>
                <a:spcPts val="0"/>
              </a:spcBef>
              <a:spcAft>
                <a:spcPts val="0"/>
              </a:spcAft>
              <a:buClr>
                <a:srgbClr val="000000"/>
              </a:buClr>
              <a:buSzPts val="1900"/>
              <a:buFont typeface="Arial"/>
              <a:buNone/>
            </a:pPr>
            <a:r>
              <a:t/>
            </a:r>
            <a:endParaRPr i="0" sz="2000" u="none" cap="none" strike="noStrike">
              <a:solidFill>
                <a:schemeClr val="dk1"/>
              </a:solidFill>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rgbClr val="292929"/>
                </a:solidFill>
                <a:latin typeface="Times New Roman"/>
                <a:ea typeface="Times New Roman"/>
                <a:cs typeface="Times New Roman"/>
                <a:sym typeface="Times New Roman"/>
              </a:rPr>
              <a:t>Making Tello follow face  means the face would always be in the center of the frame. </a:t>
            </a:r>
            <a:endParaRPr sz="2000">
              <a:latin typeface="Times New Roman"/>
              <a:ea typeface="Times New Roman"/>
              <a:cs typeface="Times New Roman"/>
              <a:sym typeface="Times New Roman"/>
            </a:endParaRPr>
          </a:p>
          <a:p>
            <a:pPr indent="-3937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rgbClr val="292929"/>
                </a:solidFill>
                <a:latin typeface="Times New Roman"/>
                <a:ea typeface="Times New Roman"/>
                <a:cs typeface="Times New Roman"/>
                <a:sym typeface="Times New Roman"/>
              </a:rPr>
              <a:t>Movement/Speed of Tello is calculated using proportional-integral-derivative(PID) controller, vector that is multiplied by the movement and helps control the speed of the drone.</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p:txBody>
      </p:sp>
      <p:sp>
        <p:nvSpPr>
          <p:cNvPr id="534" name="Google Shape;534;g13c072abfb6_5_1659"/>
          <p:cNvSpPr/>
          <p:nvPr/>
        </p:nvSpPr>
        <p:spPr>
          <a:xfrm>
            <a:off x="1982389" y="5845356"/>
            <a:ext cx="11199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Detect Face</a:t>
            </a:r>
            <a:endParaRPr sz="1900"/>
          </a:p>
        </p:txBody>
      </p:sp>
      <p:sp>
        <p:nvSpPr>
          <p:cNvPr id="535" name="Google Shape;535;g13c072abfb6_5_1659"/>
          <p:cNvSpPr/>
          <p:nvPr/>
        </p:nvSpPr>
        <p:spPr>
          <a:xfrm>
            <a:off x="3746709" y="5829006"/>
            <a:ext cx="17445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Calculate Movement using PID</a:t>
            </a:r>
            <a:endParaRPr sz="1900"/>
          </a:p>
        </p:txBody>
      </p:sp>
      <p:sp>
        <p:nvSpPr>
          <p:cNvPr id="536" name="Google Shape;536;g13c072abfb6_5_1659"/>
          <p:cNvSpPr/>
          <p:nvPr/>
        </p:nvSpPr>
        <p:spPr>
          <a:xfrm>
            <a:off x="6234601" y="5837256"/>
            <a:ext cx="14472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Control Drone</a:t>
            </a:r>
            <a:endParaRPr sz="1900"/>
          </a:p>
        </p:txBody>
      </p:sp>
      <p:cxnSp>
        <p:nvCxnSpPr>
          <p:cNvPr id="537" name="Google Shape;537;g13c072abfb6_5_1659"/>
          <p:cNvCxnSpPr>
            <a:endCxn id="534" idx="1"/>
          </p:cNvCxnSpPr>
          <p:nvPr/>
        </p:nvCxnSpPr>
        <p:spPr>
          <a:xfrm>
            <a:off x="1317589" y="6183006"/>
            <a:ext cx="664800" cy="0"/>
          </a:xfrm>
          <a:prstGeom prst="straightConnector1">
            <a:avLst/>
          </a:prstGeom>
          <a:noFill/>
          <a:ln cap="flat" cmpd="sng" w="9525">
            <a:solidFill>
              <a:srgbClr val="8A193C"/>
            </a:solidFill>
            <a:prstDash val="solid"/>
            <a:round/>
            <a:headEnd len="sm" w="sm" type="none"/>
            <a:tailEnd len="med" w="med" type="triangle"/>
          </a:ln>
        </p:spPr>
      </p:cxnSp>
      <p:cxnSp>
        <p:nvCxnSpPr>
          <p:cNvPr id="538" name="Google Shape;538;g13c072abfb6_5_1659"/>
          <p:cNvCxnSpPr>
            <a:stCxn id="534" idx="3"/>
            <a:endCxn id="535" idx="1"/>
          </p:cNvCxnSpPr>
          <p:nvPr/>
        </p:nvCxnSpPr>
        <p:spPr>
          <a:xfrm flipH="1" rot="10800000">
            <a:off x="3102289" y="6166806"/>
            <a:ext cx="644400" cy="16200"/>
          </a:xfrm>
          <a:prstGeom prst="straightConnector1">
            <a:avLst/>
          </a:prstGeom>
          <a:noFill/>
          <a:ln cap="flat" cmpd="sng" w="9525">
            <a:solidFill>
              <a:srgbClr val="8A193C"/>
            </a:solidFill>
            <a:prstDash val="solid"/>
            <a:round/>
            <a:headEnd len="sm" w="sm" type="none"/>
            <a:tailEnd len="med" w="med" type="triangle"/>
          </a:ln>
        </p:spPr>
      </p:cxnSp>
      <p:cxnSp>
        <p:nvCxnSpPr>
          <p:cNvPr id="539" name="Google Shape;539;g13c072abfb6_5_1659"/>
          <p:cNvCxnSpPr>
            <a:stCxn id="535" idx="3"/>
            <a:endCxn id="536" idx="1"/>
          </p:cNvCxnSpPr>
          <p:nvPr/>
        </p:nvCxnSpPr>
        <p:spPr>
          <a:xfrm>
            <a:off x="5491209" y="6166656"/>
            <a:ext cx="743400" cy="8400"/>
          </a:xfrm>
          <a:prstGeom prst="straightConnector1">
            <a:avLst/>
          </a:prstGeom>
          <a:noFill/>
          <a:ln cap="flat" cmpd="sng" w="9525">
            <a:solidFill>
              <a:srgbClr val="8A193C"/>
            </a:solidFill>
            <a:prstDash val="solid"/>
            <a:round/>
            <a:headEnd len="sm" w="sm" type="none"/>
            <a:tailEnd len="med" w="med" type="triangle"/>
          </a:ln>
        </p:spPr>
      </p:cxnSp>
      <p:sp>
        <p:nvSpPr>
          <p:cNvPr id="540" name="Google Shape;540;g13c072abfb6_5_1659"/>
          <p:cNvSpPr txBox="1"/>
          <p:nvPr/>
        </p:nvSpPr>
        <p:spPr>
          <a:xfrm>
            <a:off x="414865" y="5828992"/>
            <a:ext cx="1189500" cy="708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IN" sz="1900" u="none" cap="none" strike="noStrike">
                <a:solidFill>
                  <a:srgbClr val="000000"/>
                </a:solidFill>
                <a:latin typeface="Arial"/>
                <a:ea typeface="Arial"/>
                <a:cs typeface="Arial"/>
                <a:sym typeface="Arial"/>
              </a:rPr>
              <a:t>Input</a:t>
            </a:r>
            <a:endParaRPr sz="1900"/>
          </a:p>
          <a:p>
            <a:pPr indent="0" lvl="0" marL="0" marR="0" rtl="0" algn="l">
              <a:lnSpc>
                <a:spcPct val="100000"/>
              </a:lnSpc>
              <a:spcBef>
                <a:spcPts val="0"/>
              </a:spcBef>
              <a:spcAft>
                <a:spcPts val="0"/>
              </a:spcAft>
              <a:buNone/>
            </a:pPr>
            <a:r>
              <a:rPr b="0" i="0" lang="en-IN" sz="1900" u="none" cap="none" strike="noStrike">
                <a:solidFill>
                  <a:srgbClr val="000000"/>
                </a:solidFill>
                <a:latin typeface="Arial"/>
                <a:ea typeface="Arial"/>
                <a:cs typeface="Arial"/>
                <a:sym typeface="Arial"/>
              </a:rPr>
              <a:t>Frame </a:t>
            </a:r>
            <a:endParaRPr sz="1900"/>
          </a:p>
        </p:txBody>
      </p:sp>
      <p:pic>
        <p:nvPicPr>
          <p:cNvPr descr="A person with a beard&#10;&#10;Description automatically generated with medium confidence" id="541" name="Google Shape;541;g13c072abfb6_5_1659"/>
          <p:cNvPicPr preferRelativeResize="0"/>
          <p:nvPr/>
        </p:nvPicPr>
        <p:blipFill rotWithShape="1">
          <a:blip r:embed="rId3">
            <a:alphaModFix/>
          </a:blip>
          <a:srcRect b="0" l="0" r="0" t="20892"/>
          <a:stretch/>
        </p:blipFill>
        <p:spPr>
          <a:xfrm>
            <a:off x="9152368" y="946480"/>
            <a:ext cx="1744547" cy="2099760"/>
          </a:xfrm>
          <a:prstGeom prst="rect">
            <a:avLst/>
          </a:prstGeom>
          <a:noFill/>
          <a:ln>
            <a:noFill/>
          </a:ln>
        </p:spPr>
      </p:pic>
      <p:pic>
        <p:nvPicPr>
          <p:cNvPr descr="Diagram&#10;&#10;Description automatically generated" id="542" name="Google Shape;542;g13c072abfb6_5_1659"/>
          <p:cNvPicPr preferRelativeResize="0"/>
          <p:nvPr/>
        </p:nvPicPr>
        <p:blipFill rotWithShape="1">
          <a:blip r:embed="rId4">
            <a:alphaModFix/>
          </a:blip>
          <a:srcRect b="0" l="0" r="0" t="0"/>
          <a:stretch/>
        </p:blipFill>
        <p:spPr>
          <a:xfrm>
            <a:off x="7849403" y="3581047"/>
            <a:ext cx="4203605" cy="1747499"/>
          </a:xfrm>
          <a:prstGeom prst="rect">
            <a:avLst/>
          </a:prstGeom>
          <a:noFill/>
          <a:ln>
            <a:noFill/>
          </a:ln>
        </p:spPr>
      </p:pic>
      <p:sp>
        <p:nvSpPr>
          <p:cNvPr id="543" name="Google Shape;543;g13c072abfb6_5_1659"/>
          <p:cNvSpPr txBox="1"/>
          <p:nvPr/>
        </p:nvSpPr>
        <p:spPr>
          <a:xfrm>
            <a:off x="8041825" y="5783025"/>
            <a:ext cx="1809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t>Fig 23 : Architecture and flow chart for Face detection.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13c072abfb6_5_1805"/>
          <p:cNvSpPr txBox="1"/>
          <p:nvPr>
            <p:ph type="title"/>
          </p:nvPr>
        </p:nvSpPr>
        <p:spPr>
          <a:xfrm>
            <a:off x="415600" y="3048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8000"/>
              <a:buNone/>
            </a:pPr>
            <a:r>
              <a:rPr lang="en-IN" sz="3200">
                <a:latin typeface="Times New Roman"/>
                <a:ea typeface="Times New Roman"/>
                <a:cs typeface="Times New Roman"/>
                <a:sym typeface="Times New Roman"/>
              </a:rPr>
              <a:t>Object Detection </a:t>
            </a:r>
            <a:endParaRPr sz="3200">
              <a:latin typeface="Times New Roman"/>
              <a:ea typeface="Times New Roman"/>
              <a:cs typeface="Times New Roman"/>
              <a:sym typeface="Times New Roman"/>
            </a:endParaRPr>
          </a:p>
        </p:txBody>
      </p:sp>
      <p:sp>
        <p:nvSpPr>
          <p:cNvPr id="549" name="Google Shape;549;g13c072abfb6_5_1805"/>
          <p:cNvSpPr txBox="1"/>
          <p:nvPr/>
        </p:nvSpPr>
        <p:spPr>
          <a:xfrm>
            <a:off x="376275" y="946475"/>
            <a:ext cx="9480900" cy="4125000"/>
          </a:xfrm>
          <a:prstGeom prst="rect">
            <a:avLst/>
          </a:prstGeom>
          <a:noFill/>
          <a:ln>
            <a:noFill/>
          </a:ln>
        </p:spPr>
        <p:txBody>
          <a:bodyPr anchorCtr="0" anchor="t" bIns="60925" lIns="121900" spcFirstLastPara="1" rIns="121900" wrap="square" tIns="60925">
            <a:spAutoFit/>
          </a:bodyPr>
          <a:lstStyle/>
          <a:p>
            <a:pPr indent="-4191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chemeClr val="dk1"/>
                </a:solidFill>
                <a:latin typeface="Times New Roman"/>
                <a:ea typeface="Times New Roman"/>
                <a:cs typeface="Times New Roman"/>
                <a:sym typeface="Times New Roman"/>
              </a:rPr>
              <a:t>The drone will be able to identify different objects in the captured footage in real time and then perform actions based on the detected object</a:t>
            </a:r>
            <a:endParaRPr i="0" sz="2000" u="none" cap="none" strike="noStrike">
              <a:solidFill>
                <a:schemeClr val="dk1"/>
              </a:solidFill>
              <a:latin typeface="Times New Roman"/>
              <a:ea typeface="Times New Roman"/>
              <a:cs typeface="Times New Roman"/>
              <a:sym typeface="Times New Roman"/>
            </a:endParaRPr>
          </a:p>
          <a:p>
            <a:pPr indent="0" lvl="0" marL="60960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4191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rgbClr val="171717"/>
                </a:solidFill>
                <a:latin typeface="Times New Roman"/>
                <a:ea typeface="Times New Roman"/>
                <a:cs typeface="Times New Roman"/>
                <a:sym typeface="Times New Roman"/>
              </a:rPr>
              <a:t>For object detection YOLOv4 which is an evolution of the YOLOv3 model is implemented.</a:t>
            </a:r>
            <a:endParaRPr i="0" sz="2000" u="none" cap="none" strike="noStrike">
              <a:solidFill>
                <a:srgbClr val="171717"/>
              </a:solidFill>
              <a:latin typeface="Times New Roman"/>
              <a:ea typeface="Times New Roman"/>
              <a:cs typeface="Times New Roman"/>
              <a:sym typeface="Times New Roman"/>
            </a:endParaRPr>
          </a:p>
          <a:p>
            <a:pPr indent="0" lvl="0" marL="609600" marR="0" rtl="0" algn="l">
              <a:lnSpc>
                <a:spcPct val="100000"/>
              </a:lnSpc>
              <a:spcBef>
                <a:spcPts val="0"/>
              </a:spcBef>
              <a:spcAft>
                <a:spcPts val="0"/>
              </a:spcAft>
              <a:buNone/>
            </a:pPr>
            <a:r>
              <a:t/>
            </a:r>
            <a:endParaRPr sz="2000">
              <a:solidFill>
                <a:srgbClr val="171717"/>
              </a:solidFill>
              <a:latin typeface="Times New Roman"/>
              <a:ea typeface="Times New Roman"/>
              <a:cs typeface="Times New Roman"/>
              <a:sym typeface="Times New Roman"/>
            </a:endParaRPr>
          </a:p>
          <a:p>
            <a:pPr indent="-419100" lvl="0" marL="381000" marR="0" rtl="0" algn="l">
              <a:lnSpc>
                <a:spcPct val="100000"/>
              </a:lnSpc>
              <a:spcBef>
                <a:spcPts val="0"/>
              </a:spcBef>
              <a:spcAft>
                <a:spcPts val="0"/>
              </a:spcAft>
              <a:buClr>
                <a:srgbClr val="000000"/>
              </a:buClr>
              <a:buSzPts val="2000"/>
              <a:buFont typeface="Times New Roman"/>
              <a:buChar char="•"/>
            </a:pPr>
            <a:r>
              <a:rPr i="0" lang="en-IN" sz="2000" u="none" cap="none" strike="noStrike">
                <a:solidFill>
                  <a:srgbClr val="171717"/>
                </a:solidFill>
                <a:latin typeface="Times New Roman"/>
                <a:ea typeface="Times New Roman"/>
                <a:cs typeface="Times New Roman"/>
                <a:sym typeface="Times New Roman"/>
              </a:rPr>
              <a:t> It is based on a single Convolutional Neural Network (CNN) which divides image into regions and then it predicts the boundary boxes and probabilities of an object for each region.</a:t>
            </a:r>
            <a:endParaRPr sz="2000">
              <a:latin typeface="Times New Roman"/>
              <a:ea typeface="Times New Roman"/>
              <a:cs typeface="Times New Roman"/>
              <a:sym typeface="Times New Roman"/>
            </a:endParaRPr>
          </a:p>
          <a:p>
            <a:pPr indent="-292100" lvl="0" marL="381000" marR="0" rtl="0" algn="l">
              <a:lnSpc>
                <a:spcPct val="100000"/>
              </a:lnSpc>
              <a:spcBef>
                <a:spcPts val="0"/>
              </a:spcBef>
              <a:spcAft>
                <a:spcPts val="0"/>
              </a:spcAft>
              <a:buClr>
                <a:srgbClr val="000000"/>
              </a:buClr>
              <a:buSzPts val="1500"/>
              <a:buFont typeface="Arial"/>
              <a:buNone/>
            </a:pPr>
            <a:r>
              <a:t/>
            </a:r>
            <a:endParaRPr i="0" sz="2000" u="none" cap="none" strike="noStrike">
              <a:solidFill>
                <a:srgbClr val="171717"/>
              </a:solidFill>
              <a:latin typeface="Times New Roman"/>
              <a:ea typeface="Times New Roman"/>
              <a:cs typeface="Times New Roman"/>
              <a:sym typeface="Times New Roman"/>
            </a:endParaRPr>
          </a:p>
          <a:p>
            <a:pPr indent="-292100" lvl="0" marL="381000" marR="0" rtl="0" algn="l">
              <a:lnSpc>
                <a:spcPct val="100000"/>
              </a:lnSpc>
              <a:spcBef>
                <a:spcPts val="0"/>
              </a:spcBef>
              <a:spcAft>
                <a:spcPts val="0"/>
              </a:spcAft>
              <a:buClr>
                <a:srgbClr val="000000"/>
              </a:buClr>
              <a:buSzPts val="1500"/>
              <a:buFont typeface="Arial"/>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i="0" sz="2000" u="none" cap="none" strike="noStrike">
              <a:solidFill>
                <a:schemeClr val="dk1"/>
              </a:solidFill>
              <a:latin typeface="Times New Roman"/>
              <a:ea typeface="Times New Roman"/>
              <a:cs typeface="Times New Roman"/>
              <a:sym typeface="Times New Roman"/>
            </a:endParaRPr>
          </a:p>
        </p:txBody>
      </p:sp>
      <p:sp>
        <p:nvSpPr>
          <p:cNvPr id="550" name="Google Shape;550;g13c072abfb6_5_1805"/>
          <p:cNvSpPr/>
          <p:nvPr/>
        </p:nvSpPr>
        <p:spPr>
          <a:xfrm>
            <a:off x="3282247" y="5864751"/>
            <a:ext cx="17760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YOLOV4</a:t>
            </a:r>
            <a:endParaRPr sz="1900"/>
          </a:p>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Object Detection</a:t>
            </a:r>
            <a:endParaRPr sz="1900"/>
          </a:p>
        </p:txBody>
      </p:sp>
      <p:sp>
        <p:nvSpPr>
          <p:cNvPr id="551" name="Google Shape;551;g13c072abfb6_5_1805"/>
          <p:cNvSpPr/>
          <p:nvPr/>
        </p:nvSpPr>
        <p:spPr>
          <a:xfrm>
            <a:off x="5634989" y="5864751"/>
            <a:ext cx="1447200" cy="675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IN" sz="1300" u="none" cap="none" strike="noStrike">
                <a:solidFill>
                  <a:schemeClr val="dk1"/>
                </a:solidFill>
                <a:latin typeface="Arial"/>
                <a:ea typeface="Arial"/>
                <a:cs typeface="Arial"/>
                <a:sym typeface="Arial"/>
              </a:rPr>
              <a:t>Perform actions on Drone based on object</a:t>
            </a:r>
            <a:endParaRPr sz="1900"/>
          </a:p>
        </p:txBody>
      </p:sp>
      <p:cxnSp>
        <p:nvCxnSpPr>
          <p:cNvPr id="552" name="Google Shape;552;g13c072abfb6_5_1805"/>
          <p:cNvCxnSpPr>
            <a:endCxn id="550" idx="1"/>
          </p:cNvCxnSpPr>
          <p:nvPr/>
        </p:nvCxnSpPr>
        <p:spPr>
          <a:xfrm>
            <a:off x="2617447" y="6202401"/>
            <a:ext cx="664800" cy="0"/>
          </a:xfrm>
          <a:prstGeom prst="straightConnector1">
            <a:avLst/>
          </a:prstGeom>
          <a:noFill/>
          <a:ln cap="flat" cmpd="sng" w="9525">
            <a:solidFill>
              <a:srgbClr val="8A193C"/>
            </a:solidFill>
            <a:prstDash val="solid"/>
            <a:round/>
            <a:headEnd len="sm" w="sm" type="none"/>
            <a:tailEnd len="med" w="med" type="triangle"/>
          </a:ln>
        </p:spPr>
      </p:cxnSp>
      <p:cxnSp>
        <p:nvCxnSpPr>
          <p:cNvPr id="553" name="Google Shape;553;g13c072abfb6_5_1805"/>
          <p:cNvCxnSpPr>
            <a:stCxn id="550" idx="3"/>
            <a:endCxn id="551" idx="1"/>
          </p:cNvCxnSpPr>
          <p:nvPr/>
        </p:nvCxnSpPr>
        <p:spPr>
          <a:xfrm>
            <a:off x="5058247" y="6202401"/>
            <a:ext cx="576600" cy="0"/>
          </a:xfrm>
          <a:prstGeom prst="straightConnector1">
            <a:avLst/>
          </a:prstGeom>
          <a:noFill/>
          <a:ln cap="flat" cmpd="sng" w="9525">
            <a:solidFill>
              <a:srgbClr val="8A193C"/>
            </a:solidFill>
            <a:prstDash val="solid"/>
            <a:round/>
            <a:headEnd len="sm" w="sm" type="none"/>
            <a:tailEnd len="med" w="med" type="triangle"/>
          </a:ln>
        </p:spPr>
      </p:cxnSp>
      <p:sp>
        <p:nvSpPr>
          <p:cNvPr id="554" name="Google Shape;554;g13c072abfb6_5_1805"/>
          <p:cNvSpPr txBox="1"/>
          <p:nvPr/>
        </p:nvSpPr>
        <p:spPr>
          <a:xfrm>
            <a:off x="1864968" y="5842385"/>
            <a:ext cx="1189500" cy="708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IN" sz="1900" u="none" cap="none" strike="noStrike">
                <a:solidFill>
                  <a:srgbClr val="000000"/>
                </a:solidFill>
                <a:latin typeface="Arial"/>
                <a:ea typeface="Arial"/>
                <a:cs typeface="Arial"/>
                <a:sym typeface="Arial"/>
              </a:rPr>
              <a:t>Input</a:t>
            </a:r>
            <a:endParaRPr sz="1900"/>
          </a:p>
          <a:p>
            <a:pPr indent="0" lvl="0" marL="0" marR="0" rtl="0" algn="l">
              <a:lnSpc>
                <a:spcPct val="100000"/>
              </a:lnSpc>
              <a:spcBef>
                <a:spcPts val="0"/>
              </a:spcBef>
              <a:spcAft>
                <a:spcPts val="0"/>
              </a:spcAft>
              <a:buNone/>
            </a:pPr>
            <a:r>
              <a:rPr b="0" i="0" lang="en-IN" sz="1900" u="none" cap="none" strike="noStrike">
                <a:solidFill>
                  <a:srgbClr val="000000"/>
                </a:solidFill>
                <a:latin typeface="Arial"/>
                <a:ea typeface="Arial"/>
                <a:cs typeface="Arial"/>
                <a:sym typeface="Arial"/>
              </a:rPr>
              <a:t>Frame </a:t>
            </a:r>
            <a:endParaRPr sz="1900"/>
          </a:p>
        </p:txBody>
      </p:sp>
      <p:pic>
        <p:nvPicPr>
          <p:cNvPr descr="Diagram&#10;&#10;Description automatically generated" id="555" name="Google Shape;555;g13c072abfb6_5_1805"/>
          <p:cNvPicPr preferRelativeResize="0"/>
          <p:nvPr/>
        </p:nvPicPr>
        <p:blipFill rotWithShape="1">
          <a:blip r:embed="rId3">
            <a:alphaModFix/>
          </a:blip>
          <a:srcRect b="0" l="0" r="0" t="0"/>
          <a:stretch/>
        </p:blipFill>
        <p:spPr>
          <a:xfrm>
            <a:off x="2581093" y="3568839"/>
            <a:ext cx="5530923" cy="1841602"/>
          </a:xfrm>
          <a:prstGeom prst="rect">
            <a:avLst/>
          </a:prstGeom>
          <a:noFill/>
          <a:ln>
            <a:noFill/>
          </a:ln>
        </p:spPr>
      </p:pic>
      <p:sp>
        <p:nvSpPr>
          <p:cNvPr id="556" name="Google Shape;556;g13c072abfb6_5_1805"/>
          <p:cNvSpPr txBox="1"/>
          <p:nvPr/>
        </p:nvSpPr>
        <p:spPr>
          <a:xfrm>
            <a:off x="7851325" y="5959925"/>
            <a:ext cx="2163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t>Fig 24 : Architecture and flow chart for Object Detection.</a:t>
            </a:r>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13c072abfb6_5_1"/>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  Swarm Drones</a:t>
            </a:r>
            <a:endParaRPr b="1" i="0" sz="28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562" name="Google Shape;562;g13c072abfb6_5_1"/>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563" name="Google Shape;563;g13c072abfb6_5_1"/>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pic>
        <p:nvPicPr>
          <p:cNvPr id="564" name="Google Shape;564;g13c072abfb6_5_1"/>
          <p:cNvPicPr preferRelativeResize="0"/>
          <p:nvPr/>
        </p:nvPicPr>
        <p:blipFill>
          <a:blip r:embed="rId4">
            <a:alphaModFix/>
          </a:blip>
          <a:stretch>
            <a:fillRect/>
          </a:stretch>
        </p:blipFill>
        <p:spPr>
          <a:xfrm>
            <a:off x="5309500" y="2428075"/>
            <a:ext cx="6296025" cy="3219450"/>
          </a:xfrm>
          <a:prstGeom prst="rect">
            <a:avLst/>
          </a:prstGeom>
          <a:noFill/>
          <a:ln>
            <a:noFill/>
          </a:ln>
        </p:spPr>
      </p:pic>
      <p:sp>
        <p:nvSpPr>
          <p:cNvPr id="565" name="Google Shape;565;g13c072abfb6_5_1"/>
          <p:cNvSpPr txBox="1"/>
          <p:nvPr/>
        </p:nvSpPr>
        <p:spPr>
          <a:xfrm>
            <a:off x="141550" y="1575100"/>
            <a:ext cx="5167800" cy="5110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Multiple different robotic systems that carry out collective behavior interactions between them</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Tello Edu is a low-cost drones with an Open API</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Program additional Tellos join the same WiFi network for swarm</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Image recognition built in for a set of Mission Pads</a:t>
            </a:r>
            <a:r>
              <a:rPr lang="en-IN" sz="2000">
                <a:latin typeface="Times New Roman"/>
                <a:ea typeface="Times New Roman"/>
                <a:cs typeface="Times New Roman"/>
                <a:sym typeface="Times New Roman"/>
              </a:rPr>
              <a:t>,</a:t>
            </a:r>
            <a:r>
              <a:rPr lang="en-IN" sz="2000">
                <a:latin typeface="Times New Roman"/>
                <a:ea typeface="Times New Roman"/>
                <a:cs typeface="Times New Roman"/>
                <a:sym typeface="Times New Roman"/>
              </a:rPr>
              <a:t> allowing for better location accuracy and search activities.</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Use a WIFI Access Point to connect to several drones, as well as support for Mission Pads and synchronized</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Utilize Python modules such as netifaces and netaddr. </a:t>
            </a:r>
            <a:endParaRPr sz="2000">
              <a:latin typeface="Times New Roman"/>
              <a:ea typeface="Times New Roman"/>
              <a:cs typeface="Times New Roman"/>
              <a:sym typeface="Times New Roman"/>
            </a:endParaRPr>
          </a:p>
          <a:p>
            <a:pPr indent="0" lvl="0" marL="457200" rtl="0" algn="l">
              <a:spcBef>
                <a:spcPts val="0"/>
              </a:spcBef>
              <a:spcAft>
                <a:spcPts val="0"/>
              </a:spcAft>
              <a:buNone/>
            </a:pPr>
            <a:r>
              <a:t/>
            </a:r>
            <a:endParaRPr sz="2000">
              <a:latin typeface="Times New Roman"/>
              <a:ea typeface="Times New Roman"/>
              <a:cs typeface="Times New Roman"/>
              <a:sym typeface="Times New Roman"/>
            </a:endParaRPr>
          </a:p>
        </p:txBody>
      </p:sp>
      <p:sp>
        <p:nvSpPr>
          <p:cNvPr id="566" name="Google Shape;566;g13c072abfb6_5_1"/>
          <p:cNvSpPr txBox="1"/>
          <p:nvPr/>
        </p:nvSpPr>
        <p:spPr>
          <a:xfrm>
            <a:off x="7048500" y="5946300"/>
            <a:ext cx="477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25 : Swarm Drones </a:t>
            </a:r>
            <a:endParaRPr>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13c072abfb6_4_35"/>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UI for Multi Drone Trajectory Planning</a:t>
            </a:r>
            <a:endParaRPr b="1" i="0" sz="32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572" name="Google Shape;572;g13c072abfb6_4_35"/>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573" name="Google Shape;573;g13c072abfb6_4_35"/>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pic>
        <p:nvPicPr>
          <p:cNvPr id="574" name="Google Shape;574;g13c072abfb6_4_35"/>
          <p:cNvPicPr preferRelativeResize="0"/>
          <p:nvPr/>
        </p:nvPicPr>
        <p:blipFill>
          <a:blip r:embed="rId4">
            <a:alphaModFix/>
          </a:blip>
          <a:stretch>
            <a:fillRect/>
          </a:stretch>
        </p:blipFill>
        <p:spPr>
          <a:xfrm>
            <a:off x="5128675" y="1374325"/>
            <a:ext cx="6961425" cy="4231825"/>
          </a:xfrm>
          <a:prstGeom prst="rect">
            <a:avLst/>
          </a:prstGeom>
          <a:noFill/>
          <a:ln cap="flat" cmpd="sng" w="12700">
            <a:solidFill>
              <a:srgbClr val="FFC000"/>
            </a:solidFill>
            <a:prstDash val="solid"/>
            <a:miter lim="8000"/>
            <a:headEnd len="sm" w="sm" type="none"/>
            <a:tailEnd len="sm" w="sm" type="none"/>
          </a:ln>
        </p:spPr>
      </p:pic>
      <p:sp>
        <p:nvSpPr>
          <p:cNvPr id="575" name="Google Shape;575;g13c072abfb6_4_35"/>
          <p:cNvSpPr txBox="1"/>
          <p:nvPr/>
        </p:nvSpPr>
        <p:spPr>
          <a:xfrm>
            <a:off x="326575" y="1238250"/>
            <a:ext cx="4489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2000">
                <a:latin typeface="Times New Roman"/>
                <a:ea typeface="Times New Roman"/>
                <a:cs typeface="Times New Roman"/>
                <a:sym typeface="Times New Roman"/>
              </a:rPr>
              <a:t>UI component for adding trajectories for each individual drone</a:t>
            </a:r>
            <a:endParaRPr b="1" sz="2000">
              <a:latin typeface="Times New Roman"/>
              <a:ea typeface="Times New Roman"/>
              <a:cs typeface="Times New Roman"/>
              <a:sym typeface="Times New Roman"/>
            </a:endParaRPr>
          </a:p>
        </p:txBody>
      </p:sp>
      <p:sp>
        <p:nvSpPr>
          <p:cNvPr id="576" name="Google Shape;576;g13c072abfb6_4_35"/>
          <p:cNvSpPr txBox="1"/>
          <p:nvPr/>
        </p:nvSpPr>
        <p:spPr>
          <a:xfrm>
            <a:off x="326575" y="2187275"/>
            <a:ext cx="43719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LPV-MPC controller for a drone mathematical model.</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Multi drone trajectory planning is designed using the 3D mathematical model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Add the trajectory for that drone using the XY and YZ axis plotters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Follow the course with regard to time.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Line interpolation or curve interpolation.</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2D planes instead of a single 3D space reduces path complexity and enables more precise placement.</a:t>
            </a:r>
            <a:endParaRPr sz="2000">
              <a:latin typeface="Times New Roman"/>
              <a:ea typeface="Times New Roman"/>
              <a:cs typeface="Times New Roman"/>
              <a:sym typeface="Times New Roman"/>
            </a:endParaRPr>
          </a:p>
        </p:txBody>
      </p:sp>
      <p:sp>
        <p:nvSpPr>
          <p:cNvPr id="577" name="Google Shape;577;g13c072abfb6_4_35"/>
          <p:cNvSpPr txBox="1"/>
          <p:nvPr/>
        </p:nvSpPr>
        <p:spPr>
          <a:xfrm>
            <a:off x="6749150" y="5837450"/>
            <a:ext cx="575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26: UI component for adding trajectories</a:t>
            </a:r>
            <a:endParaRPr>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13c072abfb6_4_19"/>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UI for Multi Drone Trajectory Planning</a:t>
            </a:r>
            <a:r>
              <a:rPr b="1" lang="en-IN" sz="2800">
                <a:solidFill>
                  <a:schemeClr val="dk1"/>
                </a:solidFill>
                <a:latin typeface="Times New Roman"/>
                <a:ea typeface="Times New Roman"/>
                <a:cs typeface="Times New Roman"/>
                <a:sym typeface="Times New Roman"/>
              </a:rPr>
              <a:t> Contd..</a:t>
            </a:r>
            <a:endParaRPr b="1" sz="3200">
              <a:solidFill>
                <a:schemeClr val="dk1"/>
              </a:solidFill>
              <a:latin typeface="Times New Roman"/>
              <a:ea typeface="Times New Roman"/>
              <a:cs typeface="Times New Roman"/>
              <a:sym typeface="Times New Roman"/>
            </a:endParaRPr>
          </a:p>
        </p:txBody>
      </p:sp>
      <p:pic>
        <p:nvPicPr>
          <p:cNvPr descr="Text&#10;&#10;Description automatically generated with medium confidence" id="583" name="Google Shape;583;g13c072abfb6_4_19"/>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584" name="Google Shape;584;g13c072abfb6_4_19"/>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pic>
        <p:nvPicPr>
          <p:cNvPr id="585" name="Google Shape;585;g13c072abfb6_4_19"/>
          <p:cNvPicPr preferRelativeResize="0"/>
          <p:nvPr/>
        </p:nvPicPr>
        <p:blipFill>
          <a:blip r:embed="rId4">
            <a:alphaModFix/>
          </a:blip>
          <a:stretch>
            <a:fillRect/>
          </a:stretch>
        </p:blipFill>
        <p:spPr>
          <a:xfrm>
            <a:off x="7390550" y="1688200"/>
            <a:ext cx="4400550" cy="4054025"/>
          </a:xfrm>
          <a:prstGeom prst="rect">
            <a:avLst/>
          </a:prstGeom>
          <a:noFill/>
          <a:ln cap="flat" cmpd="sng" w="12700">
            <a:solidFill>
              <a:srgbClr val="FFC000"/>
            </a:solidFill>
            <a:prstDash val="solid"/>
            <a:miter lim="8000"/>
            <a:headEnd len="sm" w="sm" type="none"/>
            <a:tailEnd len="sm" w="sm" type="none"/>
          </a:ln>
        </p:spPr>
      </p:pic>
      <p:sp>
        <p:nvSpPr>
          <p:cNvPr id="586" name="Google Shape;586;g13c072abfb6_4_19"/>
          <p:cNvSpPr txBox="1"/>
          <p:nvPr/>
        </p:nvSpPr>
        <p:spPr>
          <a:xfrm>
            <a:off x="297050" y="1260600"/>
            <a:ext cx="6638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2000">
                <a:latin typeface="Calibri"/>
                <a:ea typeface="Calibri"/>
                <a:cs typeface="Calibri"/>
                <a:sym typeface="Calibri"/>
              </a:rPr>
              <a:t>UI  for visualizing multiple drone trajectories at same time</a:t>
            </a:r>
            <a:endParaRPr b="1" sz="2000">
              <a:latin typeface="Calibri"/>
              <a:ea typeface="Calibri"/>
              <a:cs typeface="Calibri"/>
              <a:sym typeface="Calibri"/>
            </a:endParaRPr>
          </a:p>
        </p:txBody>
      </p:sp>
      <p:sp>
        <p:nvSpPr>
          <p:cNvPr id="587" name="Google Shape;587;g13c072abfb6_4_19"/>
          <p:cNvSpPr txBox="1"/>
          <p:nvPr/>
        </p:nvSpPr>
        <p:spPr>
          <a:xfrm>
            <a:off x="425300" y="2065750"/>
            <a:ext cx="5154000" cy="4802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View animation of drones following their different paths after creating trajectories for each drone.</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UI allows for a better knowledge of each drone’s trajectory and a collision-free aerial navigation system</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Proper trajectory design also aids in effectively covering larger regions by eliminating overlapping trajectories.</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Validated that our Tello drones had collision-free paths using this multi-drone trajectory planner.</a:t>
            </a:r>
            <a:endParaRPr sz="2000">
              <a:latin typeface="Times New Roman"/>
              <a:ea typeface="Times New Roman"/>
              <a:cs typeface="Times New Roman"/>
              <a:sym typeface="Times New Roman"/>
            </a:endParaRPr>
          </a:p>
        </p:txBody>
      </p:sp>
      <p:sp>
        <p:nvSpPr>
          <p:cNvPr id="588" name="Google Shape;588;g13c072abfb6_4_19"/>
          <p:cNvSpPr txBox="1"/>
          <p:nvPr/>
        </p:nvSpPr>
        <p:spPr>
          <a:xfrm>
            <a:off x="7606400" y="5946325"/>
            <a:ext cx="41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 27: Multi Robot Trajectory Planning</a:t>
            </a:r>
            <a:endParaRPr>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13c072abfb6_4_10"/>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COLLABORATIVE UAV AND UGV</a:t>
            </a:r>
            <a:endParaRPr b="1" i="0" sz="28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594" name="Google Shape;594;g13c072abfb6_4_10"/>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595" name="Google Shape;595;g13c072abfb6_4_10"/>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sp>
        <p:nvSpPr>
          <p:cNvPr id="596" name="Google Shape;596;g13c072abfb6_4_10"/>
          <p:cNvSpPr txBox="1"/>
          <p:nvPr/>
        </p:nvSpPr>
        <p:spPr>
          <a:xfrm>
            <a:off x="53275" y="1814900"/>
            <a:ext cx="9018300" cy="4556100"/>
          </a:xfrm>
          <a:prstGeom prst="rect">
            <a:avLst/>
          </a:prstGeom>
          <a:noFill/>
          <a:ln>
            <a:noFill/>
          </a:ln>
        </p:spPr>
        <p:txBody>
          <a:bodyPr anchorCtr="0" anchor="t" bIns="45700" lIns="91425" spcFirstLastPara="1" rIns="91425" wrap="square" tIns="45700">
            <a:spAutoFit/>
          </a:bodyPr>
          <a:lstStyle/>
          <a:p>
            <a:pPr indent="-355600" lvl="0" marL="457200" marR="0" rtl="0" algn="just">
              <a:lnSpc>
                <a:spcPct val="150000"/>
              </a:lnSpc>
              <a:spcBef>
                <a:spcPts val="0"/>
              </a:spcBef>
              <a:spcAft>
                <a:spcPts val="0"/>
              </a:spcAft>
              <a:buClr>
                <a:srgbClr val="000000"/>
              </a:buClr>
              <a:buSzPts val="2000"/>
              <a:buFont typeface="Times New Roman"/>
              <a:buChar char="●"/>
            </a:pPr>
            <a:r>
              <a:rPr lang="en-IN" sz="2000">
                <a:latin typeface="Times New Roman"/>
                <a:ea typeface="Times New Roman"/>
                <a:cs typeface="Times New Roman"/>
                <a:sym typeface="Times New Roman"/>
              </a:rPr>
              <a:t>Robots are often regarded as very effective machines for SAR operations</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UGVS: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Pros: Able to carry a bigger battery, better hardware</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Cons: Getting stuck and not being able to map the environment entirely</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UAVS: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Pros: Able to fly over high regions and blocked spaces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Cons: Limited hardware and battery life</a:t>
            </a:r>
            <a:endParaRPr sz="2000">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Coordination and Cooperation between robots is best approach for such situations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13c072abfb6_4_3"/>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COLLABORATIVE UAV AND UGV</a:t>
            </a:r>
            <a:endParaRPr b="1" i="0" sz="28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602" name="Google Shape;602;g13c072abfb6_4_3"/>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03" name="Google Shape;603;g13c072abfb6_4_3"/>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sp>
        <p:nvSpPr>
          <p:cNvPr id="604" name="Google Shape;604;g13c072abfb6_4_3"/>
          <p:cNvSpPr txBox="1"/>
          <p:nvPr/>
        </p:nvSpPr>
        <p:spPr>
          <a:xfrm>
            <a:off x="53275" y="1814900"/>
            <a:ext cx="9018300" cy="4556100"/>
          </a:xfrm>
          <a:prstGeom prst="rect">
            <a:avLst/>
          </a:prstGeom>
          <a:noFill/>
          <a:ln>
            <a:noFill/>
          </a:ln>
        </p:spPr>
        <p:txBody>
          <a:bodyPr anchorCtr="0" anchor="t" bIns="45700" lIns="91425" spcFirstLastPara="1" rIns="91425" wrap="square" tIns="45700">
            <a:spAutoFit/>
          </a:bodyPr>
          <a:lstStyle/>
          <a:p>
            <a:pPr indent="-355600" lvl="0" marL="457200" marR="0" rtl="0" algn="just">
              <a:lnSpc>
                <a:spcPct val="150000"/>
              </a:lnSpc>
              <a:spcBef>
                <a:spcPts val="0"/>
              </a:spcBef>
              <a:spcAft>
                <a:spcPts val="0"/>
              </a:spcAft>
              <a:buClr>
                <a:srgbClr val="000000"/>
              </a:buClr>
              <a:buSzPts val="2000"/>
              <a:buFont typeface="Times New Roman"/>
              <a:buChar char="●"/>
            </a:pPr>
            <a:r>
              <a:rPr lang="en-IN" sz="2000">
                <a:latin typeface="Times New Roman"/>
                <a:ea typeface="Times New Roman"/>
                <a:cs typeface="Times New Roman"/>
                <a:sym typeface="Times New Roman"/>
              </a:rPr>
              <a:t>Robots are often regarded as very effective machines for SAR operations</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UGVS: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Pros: Able to carry a bigger battery, better hardware</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Cons: Getting stuck and not being able to map the environment entirely</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UAVS: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Pros: Able to fly over high regions and blocked spaces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latin typeface="Times New Roman"/>
                <a:ea typeface="Times New Roman"/>
                <a:cs typeface="Times New Roman"/>
                <a:sym typeface="Times New Roman"/>
              </a:rPr>
              <a:t>	Cons: Limited hardware and battery life</a:t>
            </a:r>
            <a:endParaRPr sz="2000">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Coordination and Cooperation between robots is best approach for such situations</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13c072abfb6_5_83"/>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Overview of Multi-Robot System</a:t>
            </a:r>
            <a:endParaRPr b="1" i="0" sz="28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610" name="Google Shape;610;g13c072abfb6_5_83"/>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11" name="Google Shape;611;g13c072abfb6_5_83"/>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sp>
        <p:nvSpPr>
          <p:cNvPr id="612" name="Google Shape;612;g13c072abfb6_5_83"/>
          <p:cNvSpPr txBox="1"/>
          <p:nvPr/>
        </p:nvSpPr>
        <p:spPr>
          <a:xfrm>
            <a:off x="53275" y="1504225"/>
            <a:ext cx="7909200" cy="7788600"/>
          </a:xfrm>
          <a:prstGeom prst="rect">
            <a:avLst/>
          </a:prstGeom>
          <a:noFill/>
          <a:ln>
            <a:noFill/>
          </a:ln>
        </p:spPr>
        <p:txBody>
          <a:bodyPr anchorCtr="0" anchor="t" bIns="45700" lIns="91425" spcFirstLastPara="1" rIns="91425" wrap="square" tIns="45700">
            <a:spAutoFit/>
          </a:bodyPr>
          <a:lstStyle/>
          <a:p>
            <a:pPr indent="-355600" lvl="0" marL="457200" marR="0" rtl="0" algn="just">
              <a:lnSpc>
                <a:spcPct val="150000"/>
              </a:lnSpc>
              <a:spcBef>
                <a:spcPts val="0"/>
              </a:spcBef>
              <a:spcAft>
                <a:spcPts val="0"/>
              </a:spcAft>
              <a:buSzPts val="2000"/>
              <a:buFont typeface="Times New Roman"/>
              <a:buChar char="●"/>
            </a:pPr>
            <a:r>
              <a:rPr lang="en-IN" sz="2000">
                <a:solidFill>
                  <a:schemeClr val="dk1"/>
                </a:solidFill>
                <a:latin typeface="Times New Roman"/>
                <a:ea typeface="Times New Roman"/>
                <a:cs typeface="Times New Roman"/>
                <a:sym typeface="Times New Roman"/>
              </a:rPr>
              <a:t>Redesigned the chassis of the Turtlebot3 robot to</a:t>
            </a:r>
            <a:r>
              <a:rPr lang="en-IN" sz="2000">
                <a:latin typeface="Times New Roman"/>
                <a:ea typeface="Times New Roman"/>
                <a:cs typeface="Times New Roman"/>
                <a:sym typeface="Times New Roman"/>
              </a:rPr>
              <a:t> accommodate drones.</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OPENCR board which uses 32-bit ARM Cortex M7 processor.</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Onboard TTL ports, SMPS source ports and 9-axis IMU (MPU 9250)</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Dynamixel Motors are used instead of DC motors with encoders for precise wheel rotations count and higher torque capacity.</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Novel robot UGV design and configuration with a 3-floor structure.</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Reused both the 2D Lidar and camera.</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Used same navigation stack and added AI algorithms.</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Decentralized System Control Process.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Clr>
                <a:schemeClr val="dk1"/>
              </a:buClr>
              <a:buSzPts val="1100"/>
              <a:buFont typeface="Arial"/>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p:txBody>
      </p:sp>
      <p:pic>
        <p:nvPicPr>
          <p:cNvPr id="613" name="Google Shape;613;g13c072abfb6_5_83"/>
          <p:cNvPicPr preferRelativeResize="0"/>
          <p:nvPr/>
        </p:nvPicPr>
        <p:blipFill>
          <a:blip r:embed="rId4">
            <a:alphaModFix/>
          </a:blip>
          <a:stretch>
            <a:fillRect/>
          </a:stretch>
        </p:blipFill>
        <p:spPr>
          <a:xfrm>
            <a:off x="7962475" y="2104331"/>
            <a:ext cx="3622625" cy="2344791"/>
          </a:xfrm>
          <a:prstGeom prst="rect">
            <a:avLst/>
          </a:prstGeom>
          <a:noFill/>
          <a:ln>
            <a:noFill/>
          </a:ln>
        </p:spPr>
      </p:pic>
      <p:sp>
        <p:nvSpPr>
          <p:cNvPr id="614" name="Google Shape;614;g13c072abfb6_5_83"/>
          <p:cNvSpPr txBox="1"/>
          <p:nvPr/>
        </p:nvSpPr>
        <p:spPr>
          <a:xfrm>
            <a:off x="8490850" y="4680875"/>
            <a:ext cx="389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 28 : Multi Robot System with Drones.</a:t>
            </a:r>
            <a:endParaRPr>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descr="Text&#10;&#10;Description automatically generated with medium confidence" id="619" name="Google Shape;619;g13c072abfb6_5_166"/>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pic>
        <p:nvPicPr>
          <p:cNvPr id="620" name="Google Shape;620;g13c072abfb6_5_166"/>
          <p:cNvPicPr preferRelativeResize="0"/>
          <p:nvPr/>
        </p:nvPicPr>
        <p:blipFill>
          <a:blip r:embed="rId4">
            <a:alphaModFix/>
          </a:blip>
          <a:stretch>
            <a:fillRect/>
          </a:stretch>
        </p:blipFill>
        <p:spPr>
          <a:xfrm>
            <a:off x="2384300" y="636275"/>
            <a:ext cx="7249549" cy="5360900"/>
          </a:xfrm>
          <a:prstGeom prst="rect">
            <a:avLst/>
          </a:prstGeom>
          <a:noFill/>
          <a:ln>
            <a:noFill/>
          </a:ln>
        </p:spPr>
      </p:pic>
      <p:sp>
        <p:nvSpPr>
          <p:cNvPr id="621" name="Google Shape;621;g13c072abfb6_5_166"/>
          <p:cNvSpPr txBox="1"/>
          <p:nvPr/>
        </p:nvSpPr>
        <p:spPr>
          <a:xfrm>
            <a:off x="0" y="16563"/>
            <a:ext cx="5265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3200">
                <a:solidFill>
                  <a:schemeClr val="dk1"/>
                </a:solidFill>
                <a:latin typeface="Times New Roman"/>
                <a:ea typeface="Times New Roman"/>
                <a:cs typeface="Times New Roman"/>
                <a:sym typeface="Times New Roman"/>
              </a:rPr>
              <a:t>Overview of Process</a:t>
            </a:r>
            <a:endParaRPr b="1" sz="2800">
              <a:solidFill>
                <a:schemeClr val="dk1"/>
              </a:solidFill>
              <a:latin typeface="Times New Roman"/>
              <a:ea typeface="Times New Roman"/>
              <a:cs typeface="Times New Roman"/>
              <a:sym typeface="Times New Roman"/>
            </a:endParaRPr>
          </a:p>
        </p:txBody>
      </p:sp>
      <p:sp>
        <p:nvSpPr>
          <p:cNvPr id="622" name="Google Shape;622;g13c072abfb6_5_166"/>
          <p:cNvSpPr txBox="1"/>
          <p:nvPr/>
        </p:nvSpPr>
        <p:spPr>
          <a:xfrm>
            <a:off x="4136600" y="6164025"/>
            <a:ext cx="706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29 : Flow Chart E</a:t>
            </a:r>
            <a:r>
              <a:rPr lang="en-IN">
                <a:latin typeface="Times New Roman"/>
                <a:ea typeface="Times New Roman"/>
                <a:cs typeface="Times New Roman"/>
                <a:sym typeface="Times New Roman"/>
              </a:rPr>
              <a:t>xplaining</a:t>
            </a:r>
            <a:r>
              <a:rPr lang="en-IN">
                <a:latin typeface="Times New Roman"/>
                <a:ea typeface="Times New Roman"/>
                <a:cs typeface="Times New Roman"/>
                <a:sym typeface="Times New Roman"/>
              </a:rPr>
              <a:t> the Process of Navigation</a:t>
            </a:r>
            <a:endParaRPr>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13c072abfb6_5_247"/>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Overview of Process</a:t>
            </a:r>
            <a:endParaRPr b="1" i="0" sz="2800" u="none" cap="none" strike="noStrike">
              <a:solidFill>
                <a:schemeClr val="dk1"/>
              </a:solidFill>
              <a:latin typeface="Times New Roman"/>
              <a:ea typeface="Times New Roman"/>
              <a:cs typeface="Times New Roman"/>
              <a:sym typeface="Times New Roman"/>
            </a:endParaRPr>
          </a:p>
        </p:txBody>
      </p:sp>
      <p:pic>
        <p:nvPicPr>
          <p:cNvPr descr="Text&#10;&#10;Description automatically generated with medium confidence" id="628" name="Google Shape;628;g13c072abfb6_5_247"/>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29" name="Google Shape;629;g13c072abfb6_5_247"/>
          <p:cNvSpPr txBox="1"/>
          <p:nvPr/>
        </p:nvSpPr>
        <p:spPr>
          <a:xfrm>
            <a:off x="2442917" y="460376"/>
            <a:ext cx="24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p:txBody>
      </p:sp>
      <p:sp>
        <p:nvSpPr>
          <p:cNvPr id="630" name="Google Shape;630;g13c072abfb6_5_247"/>
          <p:cNvSpPr txBox="1"/>
          <p:nvPr/>
        </p:nvSpPr>
        <p:spPr>
          <a:xfrm>
            <a:off x="250350" y="1575625"/>
            <a:ext cx="11072100" cy="5479800"/>
          </a:xfrm>
          <a:prstGeom prst="rect">
            <a:avLst/>
          </a:prstGeom>
          <a:noFill/>
          <a:ln>
            <a:noFill/>
          </a:ln>
        </p:spPr>
        <p:txBody>
          <a:bodyPr anchorCtr="0" anchor="t" bIns="45700" lIns="91425" spcFirstLastPara="1" rIns="91425" wrap="square" tIns="45700">
            <a:spAutoFit/>
          </a:bodyPr>
          <a:lstStyle/>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Whole process divided into 6 states, with few behavior checks at each stage.</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State zero, Robot at rest, continuously checking for input goal positions feed.</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State one, sequence of objective positions are passed manually where we suspect human presence.</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State two, the land robot sorts locations depending on their distance and navigates progressively to each destination. </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Once the mobile robot reaches the goal position, we then proceed to state three, Human Detection.</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If the robot is not able to reach goal position, we move into state four from state two.</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State four, we instruct one of the available drones to hover on top of the blocked location and move back to state two to navigate to the next objective location.</a:t>
            </a:r>
            <a:endParaRPr sz="2000">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SzPts val="2000"/>
              <a:buFont typeface="Times New Roman"/>
              <a:buChar char="●"/>
            </a:pPr>
            <a:r>
              <a:rPr lang="en-IN" sz="2000">
                <a:latin typeface="Times New Roman"/>
                <a:ea typeface="Times New Roman"/>
                <a:cs typeface="Times New Roman"/>
                <a:sym typeface="Times New Roman"/>
              </a:rPr>
              <a:t>If there are no available drones we add the current goal location to the queue, move back to state two for next objective locations.</a:t>
            </a:r>
            <a:endParaRPr sz="2000">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229393bc6e_3_0"/>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245" name="Google Shape;245;g1229393bc6e_3_0"/>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246" name="Google Shape;246;g1229393bc6e_3_0"/>
          <p:cNvSpPr txBox="1"/>
          <p:nvPr/>
        </p:nvSpPr>
        <p:spPr>
          <a:xfrm>
            <a:off x="53267" y="337926"/>
            <a:ext cx="27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Contd …</a:t>
            </a:r>
            <a:endParaRPr b="1" i="0" sz="3200" u="none" cap="none" strike="noStrike">
              <a:solidFill>
                <a:schemeClr val="dk1"/>
              </a:solidFill>
              <a:latin typeface="Times New Roman"/>
              <a:ea typeface="Times New Roman"/>
              <a:cs typeface="Times New Roman"/>
              <a:sym typeface="Times New Roman"/>
            </a:endParaRPr>
          </a:p>
        </p:txBody>
      </p:sp>
      <p:sp>
        <p:nvSpPr>
          <p:cNvPr id="247" name="Google Shape;247;g1229393bc6e_3_0"/>
          <p:cNvSpPr txBox="1"/>
          <p:nvPr/>
        </p:nvSpPr>
        <p:spPr>
          <a:xfrm>
            <a:off x="130175" y="1397950"/>
            <a:ext cx="6098100" cy="640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Compared to a single robot system, implementing a robot system is not without its challenges.</a:t>
            </a:r>
            <a:endParaRPr b="0" i="0" sz="2000" u="none" cap="none" strike="noStrike">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There are few tasks </a:t>
            </a:r>
            <a:r>
              <a:rPr lang="en-IN" sz="2000">
                <a:solidFill>
                  <a:schemeClr val="dk1"/>
                </a:solidFill>
                <a:latin typeface="Times New Roman"/>
                <a:ea typeface="Times New Roman"/>
                <a:cs typeface="Times New Roman"/>
                <a:sym typeface="Times New Roman"/>
              </a:rPr>
              <a:t>like</a:t>
            </a:r>
            <a:r>
              <a:rPr lang="en-IN" sz="2000">
                <a:solidFill>
                  <a:schemeClr val="dk1"/>
                </a:solidFill>
                <a:latin typeface="Times New Roman"/>
                <a:ea typeface="Times New Roman"/>
                <a:cs typeface="Times New Roman"/>
                <a:sym typeface="Times New Roman"/>
              </a:rPr>
              <a:t> coordination and dynamics that are </a:t>
            </a:r>
            <a:r>
              <a:rPr lang="en-IN" sz="2000">
                <a:solidFill>
                  <a:schemeClr val="dk1"/>
                </a:solidFill>
                <a:latin typeface="Times New Roman"/>
                <a:ea typeface="Times New Roman"/>
                <a:cs typeface="Times New Roman"/>
                <a:sym typeface="Times New Roman"/>
              </a:rPr>
              <a:t>challenging</a:t>
            </a:r>
            <a:r>
              <a:rPr lang="en-IN" sz="2000">
                <a:solidFill>
                  <a:schemeClr val="dk1"/>
                </a:solidFill>
                <a:latin typeface="Times New Roman"/>
                <a:ea typeface="Times New Roman"/>
                <a:cs typeface="Times New Roman"/>
                <a:sym typeface="Times New Roman"/>
              </a:rPr>
              <a:t> to implement.</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Efficiency of a multi robot increases when balance among the robots in their respective </a:t>
            </a:r>
            <a:r>
              <a:rPr lang="en-IN" sz="2000">
                <a:solidFill>
                  <a:schemeClr val="dk1"/>
                </a:solidFill>
                <a:latin typeface="Times New Roman"/>
                <a:ea typeface="Times New Roman"/>
                <a:cs typeface="Times New Roman"/>
                <a:sym typeface="Times New Roman"/>
              </a:rPr>
              <a:t>environments</a:t>
            </a:r>
            <a:r>
              <a:rPr lang="en-IN" sz="2000">
                <a:solidFill>
                  <a:schemeClr val="dk1"/>
                </a:solidFill>
                <a:latin typeface="Times New Roman"/>
                <a:ea typeface="Times New Roman"/>
                <a:cs typeface="Times New Roman"/>
                <a:sym typeface="Times New Roman"/>
              </a:rPr>
              <a:t>, either structured or unstructured.</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Coordination in robots comes with centralized and decentralized designs.</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t/>
            </a:r>
            <a:endParaRPr b="0" i="0" sz="2000" u="none" cap="none" strike="noStrike">
              <a:solidFill>
                <a:schemeClr val="dk1"/>
              </a:solidFill>
              <a:latin typeface="Times New Roman"/>
              <a:ea typeface="Times New Roman"/>
              <a:cs typeface="Times New Roman"/>
              <a:sym typeface="Times New Roman"/>
            </a:endParaRPr>
          </a:p>
          <a:p>
            <a:pPr indent="0" lvl="0" marL="45720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45720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p:txBody>
      </p:sp>
      <p:pic>
        <p:nvPicPr>
          <p:cNvPr id="248" name="Google Shape;248;g1229393bc6e_3_0"/>
          <p:cNvPicPr preferRelativeResize="0"/>
          <p:nvPr/>
        </p:nvPicPr>
        <p:blipFill rotWithShape="1">
          <a:blip r:embed="rId4">
            <a:alphaModFix/>
          </a:blip>
          <a:srcRect b="0" l="7620" r="2200" t="0"/>
          <a:stretch/>
        </p:blipFill>
        <p:spPr>
          <a:xfrm>
            <a:off x="6096000" y="1927325"/>
            <a:ext cx="6098101" cy="3298325"/>
          </a:xfrm>
          <a:prstGeom prst="rect">
            <a:avLst/>
          </a:prstGeom>
          <a:noFill/>
          <a:ln>
            <a:noFill/>
          </a:ln>
        </p:spPr>
      </p:pic>
      <p:sp>
        <p:nvSpPr>
          <p:cNvPr id="249" name="Google Shape;249;g1229393bc6e_3_0"/>
          <p:cNvSpPr txBox="1"/>
          <p:nvPr/>
        </p:nvSpPr>
        <p:spPr>
          <a:xfrm>
            <a:off x="6835075" y="5364350"/>
            <a:ext cx="54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a:t>
            </a:r>
            <a:r>
              <a:rPr lang="en-IN">
                <a:latin typeface="Times New Roman"/>
                <a:ea typeface="Times New Roman"/>
                <a:cs typeface="Times New Roman"/>
                <a:sym typeface="Times New Roman"/>
              </a:rPr>
              <a:t> </a:t>
            </a:r>
            <a:r>
              <a:rPr lang="en-IN">
                <a:latin typeface="Times New Roman"/>
                <a:ea typeface="Times New Roman"/>
                <a:cs typeface="Times New Roman"/>
                <a:sym typeface="Times New Roman"/>
              </a:rPr>
              <a:t>2 : A two-level approach Tree for Multi Robot Coordination</a:t>
            </a:r>
            <a:endParaRPr>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13c072abfb6_5_329"/>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636" name="Google Shape;636;g13c072abfb6_5_329"/>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37" name="Google Shape;637;g13c072abfb6_5_329"/>
          <p:cNvSpPr txBox="1"/>
          <p:nvPr/>
        </p:nvSpPr>
        <p:spPr>
          <a:xfrm>
            <a:off x="-22925" y="337925"/>
            <a:ext cx="5747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Overview of Process </a:t>
            </a:r>
            <a:r>
              <a:rPr b="1" i="0" lang="en-IN" sz="3200" u="none" cap="none" strike="noStrike">
                <a:solidFill>
                  <a:schemeClr val="dk1"/>
                </a:solidFill>
                <a:latin typeface="Times New Roman"/>
                <a:ea typeface="Times New Roman"/>
                <a:cs typeface="Times New Roman"/>
                <a:sym typeface="Times New Roman"/>
              </a:rPr>
              <a:t>Contd …</a:t>
            </a:r>
            <a:endParaRPr b="1" i="0" sz="3200" u="none" cap="none" strike="noStrike">
              <a:solidFill>
                <a:schemeClr val="dk1"/>
              </a:solidFill>
              <a:latin typeface="Times New Roman"/>
              <a:ea typeface="Times New Roman"/>
              <a:cs typeface="Times New Roman"/>
              <a:sym typeface="Times New Roman"/>
            </a:endParaRPr>
          </a:p>
        </p:txBody>
      </p:sp>
      <p:sp>
        <p:nvSpPr>
          <p:cNvPr id="638" name="Google Shape;638;g13c072abfb6_5_329"/>
          <p:cNvSpPr txBox="1"/>
          <p:nvPr/>
        </p:nvSpPr>
        <p:spPr>
          <a:xfrm>
            <a:off x="172829" y="1523600"/>
            <a:ext cx="11334000" cy="5479800"/>
          </a:xfrm>
          <a:prstGeom prst="rect">
            <a:avLst/>
          </a:prstGeom>
          <a:noFill/>
          <a:ln>
            <a:noFill/>
          </a:ln>
        </p:spPr>
        <p:txBody>
          <a:bodyPr anchorCtr="0" anchor="t" bIns="45700" lIns="91425" spcFirstLastPara="1" rIns="91425" wrap="square" tIns="45700">
            <a:spAutoFit/>
          </a:bodyPr>
          <a:lstStyle/>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State four, we have a drone hovering on top of the blocked location. We check if we have enabled AI (Gesture Control, Face Tracking etc). </a:t>
            </a:r>
            <a:endParaRPr sz="2000">
              <a:solidFill>
                <a:schemeClr val="dk1"/>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If AI is enabled we move to state five and six which used AI to navigate the drone based on the scenario and pass that information the base station for any immediate actions. If AI is not enabled we move to state three which is human detection.</a:t>
            </a:r>
            <a:endParaRPr sz="2000">
              <a:solidFill>
                <a:schemeClr val="dk1"/>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If we detect human in the goal location through any of the source (UAV/UGV) we pass that information to the base station and continue to the next goal position.</a:t>
            </a:r>
            <a:endParaRPr sz="2000">
              <a:solidFill>
                <a:schemeClr val="dk1"/>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If the drone detected human, we return that drone back to the land robot. If there are any unexplored goal locations in the queue, we order the drone to hover on them and moving into state four.</a:t>
            </a:r>
            <a:endParaRPr sz="2000">
              <a:solidFill>
                <a:schemeClr val="dk1"/>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Once we navigate through all the goal positions, we then return back to state zero, and continuously check for incoming positions data to move into state One.</a:t>
            </a:r>
            <a:endParaRPr sz="20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639" name="Google Shape;639;g13c072abfb6_5_329"/>
          <p:cNvSpPr txBox="1"/>
          <p:nvPr/>
        </p:nvSpPr>
        <p:spPr>
          <a:xfrm>
            <a:off x="6308175" y="5226425"/>
            <a:ext cx="61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13c072abfb6_5_412"/>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645" name="Google Shape;645;g13c072abfb6_5_412"/>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46" name="Google Shape;646;g13c072abfb6_5_412"/>
          <p:cNvSpPr txBox="1"/>
          <p:nvPr/>
        </p:nvSpPr>
        <p:spPr>
          <a:xfrm>
            <a:off x="-22925" y="337925"/>
            <a:ext cx="5747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Test Results</a:t>
            </a:r>
            <a:endParaRPr b="1" i="0" sz="3200" u="none" cap="none" strike="noStrike">
              <a:solidFill>
                <a:schemeClr val="dk1"/>
              </a:solidFill>
              <a:latin typeface="Times New Roman"/>
              <a:ea typeface="Times New Roman"/>
              <a:cs typeface="Times New Roman"/>
              <a:sym typeface="Times New Roman"/>
            </a:endParaRPr>
          </a:p>
        </p:txBody>
      </p:sp>
      <p:sp>
        <p:nvSpPr>
          <p:cNvPr id="647" name="Google Shape;647;g13c072abfb6_5_412"/>
          <p:cNvSpPr txBox="1"/>
          <p:nvPr/>
        </p:nvSpPr>
        <p:spPr>
          <a:xfrm>
            <a:off x="48450" y="1252025"/>
            <a:ext cx="10242900" cy="523200"/>
          </a:xfrm>
          <a:prstGeom prst="rect">
            <a:avLst/>
          </a:prstGeom>
          <a:noFill/>
          <a:ln>
            <a:noFill/>
          </a:ln>
        </p:spPr>
        <p:txBody>
          <a:bodyPr anchorCtr="0" anchor="t" bIns="45700" lIns="91425" spcFirstLastPara="1" rIns="91425" wrap="square" tIns="45700">
            <a:spAutoFit/>
          </a:bodyPr>
          <a:lstStyle/>
          <a:p>
            <a:pPr indent="0" lvl="0" marL="457200" marR="0" rtl="0" algn="l">
              <a:lnSpc>
                <a:spcPct val="115000"/>
              </a:lnSpc>
              <a:spcBef>
                <a:spcPts val="0"/>
              </a:spcBef>
              <a:spcAft>
                <a:spcPts val="0"/>
              </a:spcAft>
              <a:buNone/>
            </a:pPr>
            <a:r>
              <a:rPr b="1" lang="en-IN" sz="2800">
                <a:solidFill>
                  <a:schemeClr val="dk1"/>
                </a:solidFill>
                <a:latin typeface="Times New Roman"/>
                <a:ea typeface="Times New Roman"/>
                <a:cs typeface="Times New Roman"/>
                <a:sym typeface="Times New Roman"/>
              </a:rPr>
              <a:t>System without Blockage</a:t>
            </a:r>
            <a:endParaRPr sz="1600">
              <a:solidFill>
                <a:schemeClr val="dk1"/>
              </a:solidFill>
              <a:latin typeface="Times New Roman"/>
              <a:ea typeface="Times New Roman"/>
              <a:cs typeface="Times New Roman"/>
              <a:sym typeface="Times New Roman"/>
            </a:endParaRPr>
          </a:p>
        </p:txBody>
      </p:sp>
      <p:sp>
        <p:nvSpPr>
          <p:cNvPr id="648" name="Google Shape;648;g13c072abfb6_5_412"/>
          <p:cNvSpPr txBox="1"/>
          <p:nvPr/>
        </p:nvSpPr>
        <p:spPr>
          <a:xfrm>
            <a:off x="6308175" y="5226425"/>
            <a:ext cx="61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49" name="Google Shape;649;g13c072abfb6_5_412"/>
          <p:cNvPicPr preferRelativeResize="0"/>
          <p:nvPr/>
        </p:nvPicPr>
        <p:blipFill>
          <a:blip r:embed="rId4">
            <a:alphaModFix/>
          </a:blip>
          <a:stretch>
            <a:fillRect/>
          </a:stretch>
        </p:blipFill>
        <p:spPr>
          <a:xfrm>
            <a:off x="6166750" y="2360050"/>
            <a:ext cx="2555425" cy="3407224"/>
          </a:xfrm>
          <a:prstGeom prst="rect">
            <a:avLst/>
          </a:prstGeom>
          <a:noFill/>
          <a:ln>
            <a:noFill/>
          </a:ln>
        </p:spPr>
      </p:pic>
      <p:pic>
        <p:nvPicPr>
          <p:cNvPr id="650" name="Google Shape;650;g13c072abfb6_5_412"/>
          <p:cNvPicPr preferRelativeResize="0"/>
          <p:nvPr/>
        </p:nvPicPr>
        <p:blipFill>
          <a:blip r:embed="rId5">
            <a:alphaModFix/>
          </a:blip>
          <a:stretch>
            <a:fillRect/>
          </a:stretch>
        </p:blipFill>
        <p:spPr>
          <a:xfrm>
            <a:off x="8722175" y="2360050"/>
            <a:ext cx="3076575" cy="3407225"/>
          </a:xfrm>
          <a:prstGeom prst="rect">
            <a:avLst/>
          </a:prstGeom>
          <a:noFill/>
          <a:ln>
            <a:noFill/>
          </a:ln>
        </p:spPr>
      </p:pic>
      <p:sp>
        <p:nvSpPr>
          <p:cNvPr id="651" name="Google Shape;651;g13c072abfb6_5_412"/>
          <p:cNvSpPr txBox="1"/>
          <p:nvPr/>
        </p:nvSpPr>
        <p:spPr>
          <a:xfrm>
            <a:off x="2188300" y="2666425"/>
            <a:ext cx="978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52" name="Google Shape;652;g13c072abfb6_5_412"/>
          <p:cNvSpPr txBox="1"/>
          <p:nvPr/>
        </p:nvSpPr>
        <p:spPr>
          <a:xfrm>
            <a:off x="588450" y="2317025"/>
            <a:ext cx="43128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Passed the goal positions in form of tuple</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Base robot successfully navigated through environment avoiding obstacles and reached goal position.</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Robot performed human detection using YOLOv4</a:t>
            </a:r>
            <a:endParaRPr sz="2000">
              <a:latin typeface="Times New Roman"/>
              <a:ea typeface="Times New Roman"/>
              <a:cs typeface="Times New Roman"/>
              <a:sym typeface="Times New Roman"/>
            </a:endParaRPr>
          </a:p>
          <a:p>
            <a:pPr indent="0" lvl="0" marL="45720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IN" sz="2000">
                <a:latin typeface="Times New Roman"/>
                <a:ea typeface="Times New Roman"/>
                <a:cs typeface="Times New Roman"/>
                <a:sym typeface="Times New Roman"/>
              </a:rPr>
              <a:t>Information  passed back to the hub and was saved in Text File.</a:t>
            </a:r>
            <a:endParaRPr sz="2000">
              <a:latin typeface="Times New Roman"/>
              <a:ea typeface="Times New Roman"/>
              <a:cs typeface="Times New Roman"/>
              <a:sym typeface="Times New Roman"/>
            </a:endParaRPr>
          </a:p>
        </p:txBody>
      </p:sp>
      <p:sp>
        <p:nvSpPr>
          <p:cNvPr id="653" name="Google Shape;653;g13c072abfb6_5_412"/>
          <p:cNvSpPr txBox="1"/>
          <p:nvPr/>
        </p:nvSpPr>
        <p:spPr>
          <a:xfrm>
            <a:off x="6681100" y="6055175"/>
            <a:ext cx="498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30 : Multi Robot Detection when there is no Obstacle</a:t>
            </a:r>
            <a:endParaRPr>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13c072abfb6_5_497"/>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659" name="Google Shape;659;g13c072abfb6_5_497"/>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60" name="Google Shape;660;g13c072abfb6_5_497"/>
          <p:cNvSpPr txBox="1"/>
          <p:nvPr/>
        </p:nvSpPr>
        <p:spPr>
          <a:xfrm>
            <a:off x="-22925" y="337925"/>
            <a:ext cx="5747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Test Results</a:t>
            </a:r>
            <a:endParaRPr b="1" i="0" sz="3200" u="none" cap="none" strike="noStrike">
              <a:solidFill>
                <a:schemeClr val="dk1"/>
              </a:solidFill>
              <a:latin typeface="Times New Roman"/>
              <a:ea typeface="Times New Roman"/>
              <a:cs typeface="Times New Roman"/>
              <a:sym typeface="Times New Roman"/>
            </a:endParaRPr>
          </a:p>
        </p:txBody>
      </p:sp>
      <p:sp>
        <p:nvSpPr>
          <p:cNvPr id="661" name="Google Shape;661;g13c072abfb6_5_497"/>
          <p:cNvSpPr txBox="1"/>
          <p:nvPr/>
        </p:nvSpPr>
        <p:spPr>
          <a:xfrm>
            <a:off x="0" y="1260600"/>
            <a:ext cx="10242900" cy="507900"/>
          </a:xfrm>
          <a:prstGeom prst="rect">
            <a:avLst/>
          </a:prstGeom>
          <a:noFill/>
          <a:ln>
            <a:noFill/>
          </a:ln>
        </p:spPr>
        <p:txBody>
          <a:bodyPr anchorCtr="0" anchor="t" bIns="45700" lIns="91425" spcFirstLastPara="1" rIns="91425" wrap="square" tIns="45700">
            <a:spAutoFit/>
          </a:bodyPr>
          <a:lstStyle/>
          <a:p>
            <a:pPr indent="0" lvl="0" marL="457200" marR="0" rtl="0" algn="l">
              <a:lnSpc>
                <a:spcPct val="115000"/>
              </a:lnSpc>
              <a:spcBef>
                <a:spcPts val="0"/>
              </a:spcBef>
              <a:spcAft>
                <a:spcPts val="0"/>
              </a:spcAft>
              <a:buNone/>
            </a:pPr>
            <a:r>
              <a:rPr b="1" lang="en-IN" sz="2700">
                <a:solidFill>
                  <a:schemeClr val="dk1"/>
                </a:solidFill>
                <a:latin typeface="Times New Roman"/>
                <a:ea typeface="Times New Roman"/>
                <a:cs typeface="Times New Roman"/>
                <a:sym typeface="Times New Roman"/>
              </a:rPr>
              <a:t>System with Blockage</a:t>
            </a:r>
            <a:endParaRPr sz="1500">
              <a:solidFill>
                <a:schemeClr val="dk1"/>
              </a:solidFill>
              <a:latin typeface="Times New Roman"/>
              <a:ea typeface="Times New Roman"/>
              <a:cs typeface="Times New Roman"/>
              <a:sym typeface="Times New Roman"/>
            </a:endParaRPr>
          </a:p>
        </p:txBody>
      </p:sp>
      <p:sp>
        <p:nvSpPr>
          <p:cNvPr id="662" name="Google Shape;662;g13c072abfb6_5_497"/>
          <p:cNvSpPr txBox="1"/>
          <p:nvPr/>
        </p:nvSpPr>
        <p:spPr>
          <a:xfrm>
            <a:off x="6308175" y="5226425"/>
            <a:ext cx="61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63" name="Google Shape;663;g13c072abfb6_5_497"/>
          <p:cNvPicPr preferRelativeResize="0"/>
          <p:nvPr/>
        </p:nvPicPr>
        <p:blipFill>
          <a:blip r:embed="rId4">
            <a:alphaModFix/>
          </a:blip>
          <a:stretch>
            <a:fillRect/>
          </a:stretch>
        </p:blipFill>
        <p:spPr>
          <a:xfrm>
            <a:off x="6709151" y="1965575"/>
            <a:ext cx="2614428" cy="3771900"/>
          </a:xfrm>
          <a:prstGeom prst="rect">
            <a:avLst/>
          </a:prstGeom>
          <a:noFill/>
          <a:ln>
            <a:noFill/>
          </a:ln>
        </p:spPr>
      </p:pic>
      <p:pic>
        <p:nvPicPr>
          <p:cNvPr id="664" name="Google Shape;664;g13c072abfb6_5_497"/>
          <p:cNvPicPr preferRelativeResize="0"/>
          <p:nvPr/>
        </p:nvPicPr>
        <p:blipFill>
          <a:blip r:embed="rId5">
            <a:alphaModFix/>
          </a:blip>
          <a:stretch>
            <a:fillRect/>
          </a:stretch>
        </p:blipFill>
        <p:spPr>
          <a:xfrm>
            <a:off x="9323575" y="1965575"/>
            <a:ext cx="2310525" cy="3771900"/>
          </a:xfrm>
          <a:prstGeom prst="rect">
            <a:avLst/>
          </a:prstGeom>
          <a:noFill/>
          <a:ln>
            <a:noFill/>
          </a:ln>
        </p:spPr>
      </p:pic>
      <p:sp>
        <p:nvSpPr>
          <p:cNvPr id="665" name="Google Shape;665;g13c072abfb6_5_497"/>
          <p:cNvSpPr txBox="1"/>
          <p:nvPr/>
        </p:nvSpPr>
        <p:spPr>
          <a:xfrm>
            <a:off x="794300" y="1859775"/>
            <a:ext cx="52500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Passed the goal positions in form of tuple</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Base robot could not reach the goal position because of blockage.</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Instructed available drone to fly over the blocked region and take a circle</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Drone performed human detection using YOLOv4</a:t>
            </a:r>
            <a:endParaRPr sz="20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Information  passed back to the hub and was saved in Text File.</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666" name="Google Shape;666;g13c072abfb6_5_497"/>
          <p:cNvSpPr txBox="1"/>
          <p:nvPr/>
        </p:nvSpPr>
        <p:spPr>
          <a:xfrm>
            <a:off x="6735525" y="5946325"/>
            <a:ext cx="499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Times New Roman"/>
                <a:ea typeface="Times New Roman"/>
                <a:cs typeface="Times New Roman"/>
                <a:sym typeface="Times New Roman"/>
              </a:rPr>
              <a:t>Fig 31 : Multi Robot Detection when there is an Obstacle.</a:t>
            </a:r>
            <a:endParaRPr>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13c072abfb6_5_582"/>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672" name="Google Shape;672;g13c072abfb6_5_582"/>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673" name="Google Shape;673;g13c072abfb6_5_582"/>
          <p:cNvSpPr txBox="1"/>
          <p:nvPr/>
        </p:nvSpPr>
        <p:spPr>
          <a:xfrm>
            <a:off x="-22925" y="337925"/>
            <a:ext cx="5747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Conclusion and Future Scope</a:t>
            </a:r>
            <a:endParaRPr b="1" i="0" sz="3200" u="none" cap="none" strike="noStrike">
              <a:solidFill>
                <a:schemeClr val="dk1"/>
              </a:solidFill>
              <a:latin typeface="Times New Roman"/>
              <a:ea typeface="Times New Roman"/>
              <a:cs typeface="Times New Roman"/>
              <a:sym typeface="Times New Roman"/>
            </a:endParaRPr>
          </a:p>
        </p:txBody>
      </p:sp>
      <p:sp>
        <p:nvSpPr>
          <p:cNvPr id="674" name="Google Shape;674;g13c072abfb6_5_582"/>
          <p:cNvSpPr txBox="1"/>
          <p:nvPr/>
        </p:nvSpPr>
        <p:spPr>
          <a:xfrm>
            <a:off x="452425" y="1527875"/>
            <a:ext cx="11628000" cy="54798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UGV and UAV multi-robot coordination presented is  adaptable to many multi-robot system problems.</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There is a lot of community support for ROS and python technologies.</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There are several opportunities for enhancement, some of which are listed here.</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It is feasible to train a robust robot using Reinforcement Learning.</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Use socially cooperative policies.</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In contrast to simulation-based systems real datasets must be used</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Consider several sets of route evaluation metrics</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 Understand the situation and decision-making processes.</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 Developing and testing robots for use in the real world under varied conditions.</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 Angular 2D Lidars for enhanced distance estimation of smaller than robot objects.</a:t>
            </a:r>
            <a:endParaRPr sz="2000">
              <a:solidFill>
                <a:schemeClr val="dk1"/>
              </a:solidFill>
              <a:latin typeface="Times New Roman"/>
              <a:ea typeface="Times New Roman"/>
              <a:cs typeface="Times New Roman"/>
              <a:sym typeface="Times New Roman"/>
            </a:endParaRPr>
          </a:p>
          <a:p>
            <a:pPr indent="-355600" lvl="1" marL="9144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 Utilize State-Machines to provide robots with unique behaviors based on a variety of situations.</a:t>
            </a:r>
            <a:endParaRPr sz="2000">
              <a:solidFill>
                <a:schemeClr val="dk1"/>
              </a:solidFill>
              <a:latin typeface="Times New Roman"/>
              <a:ea typeface="Times New Roman"/>
              <a:cs typeface="Times New Roman"/>
              <a:sym typeface="Times New Roman"/>
            </a:endParaRPr>
          </a:p>
          <a:p>
            <a:pPr indent="0" lvl="0" marL="457200" marR="0" rtl="0" algn="l">
              <a:lnSpc>
                <a:spcPct val="15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675" name="Google Shape;675;g13c072abfb6_5_582"/>
          <p:cNvSpPr txBox="1"/>
          <p:nvPr/>
        </p:nvSpPr>
        <p:spPr>
          <a:xfrm>
            <a:off x="6308175" y="5226425"/>
            <a:ext cx="61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g1268ca627bd_3_38"/>
          <p:cNvPicPr preferRelativeResize="0"/>
          <p:nvPr/>
        </p:nvPicPr>
        <p:blipFill rotWithShape="1">
          <a:blip r:embed="rId3">
            <a:alphaModFix/>
          </a:blip>
          <a:srcRect b="0" l="0" r="0" t="0"/>
          <a:stretch/>
        </p:blipFill>
        <p:spPr>
          <a:xfrm>
            <a:off x="0" y="1166813"/>
            <a:ext cx="12192000" cy="4524375"/>
          </a:xfrm>
          <a:prstGeom prst="rect">
            <a:avLst/>
          </a:prstGeom>
          <a:noFill/>
          <a:ln>
            <a:noFill/>
          </a:ln>
        </p:spPr>
      </p:pic>
      <p:sp>
        <p:nvSpPr>
          <p:cNvPr id="681" name="Google Shape;681;g1268ca627bd_3_38"/>
          <p:cNvSpPr txBox="1"/>
          <p:nvPr>
            <p:ph type="title"/>
          </p:nvPr>
        </p:nvSpPr>
        <p:spPr>
          <a:xfrm>
            <a:off x="415600" y="304800"/>
            <a:ext cx="8328300" cy="6248400"/>
          </a:xfrm>
          <a:prstGeom prst="rect">
            <a:avLst/>
          </a:prstGeom>
          <a:noFill/>
          <a:ln>
            <a:noFill/>
          </a:ln>
        </p:spPr>
        <p:txBody>
          <a:bodyPr anchorCtr="0" anchor="ctr" bIns="121900" lIns="121900" spcFirstLastPara="1" rIns="121900" wrap="square" tIns="121900">
            <a:noAutofit/>
          </a:bodyPr>
          <a:lstStyle/>
          <a:p>
            <a:pPr indent="0" lvl="0" marL="0" rtl="0" algn="l">
              <a:lnSpc>
                <a:spcPct val="90000"/>
              </a:lnSpc>
              <a:spcBef>
                <a:spcPts val="0"/>
              </a:spcBef>
              <a:spcAft>
                <a:spcPts val="0"/>
              </a:spcAft>
              <a:buSzPts val="8000"/>
              <a:buNone/>
            </a:pPr>
            <a:r>
              <a:rPr lang="en-IN"/>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6"/>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255" name="Google Shape;255;p6"/>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256" name="Google Shape;256;p6"/>
          <p:cNvSpPr txBox="1"/>
          <p:nvPr/>
        </p:nvSpPr>
        <p:spPr>
          <a:xfrm>
            <a:off x="53275" y="337925"/>
            <a:ext cx="2956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lang="en-IN" sz="3200">
                <a:solidFill>
                  <a:schemeClr val="dk1"/>
                </a:solidFill>
                <a:latin typeface="Times New Roman"/>
                <a:ea typeface="Times New Roman"/>
                <a:cs typeface="Times New Roman"/>
                <a:sym typeface="Times New Roman"/>
              </a:rPr>
              <a:t>Contd …</a:t>
            </a:r>
            <a:endParaRPr b="1" i="0" sz="3200" u="none" cap="none" strike="noStrike">
              <a:solidFill>
                <a:schemeClr val="dk1"/>
              </a:solidFill>
              <a:latin typeface="Times New Roman"/>
              <a:ea typeface="Times New Roman"/>
              <a:cs typeface="Times New Roman"/>
              <a:sym typeface="Times New Roman"/>
            </a:endParaRPr>
          </a:p>
        </p:txBody>
      </p:sp>
      <p:sp>
        <p:nvSpPr>
          <p:cNvPr id="257" name="Google Shape;257;p6"/>
          <p:cNvSpPr txBox="1"/>
          <p:nvPr/>
        </p:nvSpPr>
        <p:spPr>
          <a:xfrm>
            <a:off x="180254" y="1834550"/>
            <a:ext cx="11334000" cy="48024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Localization plays an important role in robot’s navigation for establishing the position and orientation in realistic environments.</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Providing accurate and consistent posture estimates is possible by combining several sensors.</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The architecture a collection of decentralized control,planning, and AI algorithms, along with behavioural changes and sequential composition of modes.</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Challenging environments make it difficult for mobility and capabilities due to cost, power and size restrictions.</a:t>
            </a:r>
            <a:endParaRPr sz="2000">
              <a:solidFill>
                <a:schemeClr val="dk1"/>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chemeClr val="dk1"/>
              </a:buClr>
              <a:buSzPts val="2000"/>
              <a:buFont typeface="Times New Roman"/>
              <a:buChar char="●"/>
            </a:pPr>
            <a:r>
              <a:rPr lang="en-IN" sz="2000">
                <a:solidFill>
                  <a:schemeClr val="dk1"/>
                </a:solidFill>
                <a:latin typeface="Times New Roman"/>
                <a:ea typeface="Times New Roman"/>
                <a:cs typeface="Times New Roman"/>
                <a:sym typeface="Times New Roman"/>
              </a:rPr>
              <a:t>For autonomous operation a single camera as a sensor and omni-directional 2D LIDAR is used.</a:t>
            </a:r>
            <a:endParaRPr sz="2000">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202124"/>
              </a:solidFill>
              <a:highlight>
                <a:srgbClr val="FFFFFF"/>
              </a:highlight>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p:txBody>
      </p:sp>
      <p:sp>
        <p:nvSpPr>
          <p:cNvPr id="258" name="Google Shape;258;p6"/>
          <p:cNvSpPr txBox="1"/>
          <p:nvPr/>
        </p:nvSpPr>
        <p:spPr>
          <a:xfrm>
            <a:off x="6308175" y="5226425"/>
            <a:ext cx="61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1265e323fee_0_3"/>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264" name="Google Shape;264;g1265e323fee_0_3"/>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265" name="Google Shape;265;g1265e323fee_0_3"/>
          <p:cNvSpPr txBox="1"/>
          <p:nvPr/>
        </p:nvSpPr>
        <p:spPr>
          <a:xfrm>
            <a:off x="53277" y="337925"/>
            <a:ext cx="3026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ROS &amp; URDF</a:t>
            </a:r>
            <a:endParaRPr b="1" i="0" sz="2800" u="none" cap="none" strike="noStrike">
              <a:solidFill>
                <a:schemeClr val="dk1"/>
              </a:solidFill>
              <a:latin typeface="Times New Roman"/>
              <a:ea typeface="Times New Roman"/>
              <a:cs typeface="Times New Roman"/>
              <a:sym typeface="Times New Roman"/>
            </a:endParaRPr>
          </a:p>
        </p:txBody>
      </p:sp>
      <p:sp>
        <p:nvSpPr>
          <p:cNvPr id="266" name="Google Shape;266;g1265e323fee_0_3"/>
          <p:cNvSpPr txBox="1"/>
          <p:nvPr/>
        </p:nvSpPr>
        <p:spPr>
          <a:xfrm>
            <a:off x="216100" y="1317625"/>
            <a:ext cx="7089600" cy="5017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ROS was in charge of organizing various tools to be utilized in bringing resources together for the code.</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The nodes, </a:t>
            </a:r>
            <a:r>
              <a:rPr lang="en-IN" sz="2000">
                <a:solidFill>
                  <a:srgbClr val="222222"/>
                </a:solidFill>
                <a:highlight>
                  <a:schemeClr val="lt1"/>
                </a:highlight>
                <a:latin typeface="Times New Roman"/>
                <a:ea typeface="Times New Roman"/>
                <a:cs typeface="Times New Roman"/>
                <a:sym typeface="Times New Roman"/>
              </a:rPr>
              <a:t>referred</a:t>
            </a:r>
            <a:r>
              <a:rPr lang="en-IN" sz="2000">
                <a:solidFill>
                  <a:srgbClr val="222222"/>
                </a:solidFill>
                <a:highlight>
                  <a:schemeClr val="lt1"/>
                </a:highlight>
                <a:latin typeface="Times New Roman"/>
                <a:ea typeface="Times New Roman"/>
                <a:cs typeface="Times New Roman"/>
                <a:sym typeface="Times New Roman"/>
              </a:rPr>
              <a:t> as a process in ROS interact with one another by exchanging </a:t>
            </a:r>
            <a:r>
              <a:rPr lang="en-IN" sz="2000">
                <a:solidFill>
                  <a:srgbClr val="222222"/>
                </a:solidFill>
                <a:highlight>
                  <a:schemeClr val="lt1"/>
                </a:highlight>
                <a:latin typeface="Times New Roman"/>
                <a:ea typeface="Times New Roman"/>
                <a:cs typeface="Times New Roman"/>
                <a:sym typeface="Times New Roman"/>
              </a:rPr>
              <a:t>messages</a:t>
            </a:r>
            <a:r>
              <a:rPr lang="en-IN" sz="2000">
                <a:solidFill>
                  <a:srgbClr val="222222"/>
                </a:solidFill>
                <a:highlight>
                  <a:schemeClr val="lt1"/>
                </a:highlight>
                <a:latin typeface="Times New Roman"/>
                <a:ea typeface="Times New Roman"/>
                <a:cs typeface="Times New Roman"/>
                <a:sym typeface="Times New Roman"/>
              </a:rPr>
              <a:t> as topics.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A ROS Subscriber “subscribes” to a topics to </a:t>
            </a:r>
            <a:r>
              <a:rPr lang="en-IN" sz="2000">
                <a:solidFill>
                  <a:srgbClr val="222222"/>
                </a:solidFill>
                <a:highlight>
                  <a:schemeClr val="lt1"/>
                </a:highlight>
                <a:latin typeface="Times New Roman"/>
                <a:ea typeface="Times New Roman"/>
                <a:cs typeface="Times New Roman"/>
                <a:sym typeface="Times New Roman"/>
              </a:rPr>
              <a:t>receive</a:t>
            </a:r>
            <a:r>
              <a:rPr lang="en-IN" sz="2000">
                <a:solidFill>
                  <a:srgbClr val="222222"/>
                </a:solidFill>
                <a:highlight>
                  <a:schemeClr val="lt1"/>
                </a:highlight>
                <a:latin typeface="Times New Roman"/>
                <a:ea typeface="Times New Roman"/>
                <a:cs typeface="Times New Roman"/>
                <a:sym typeface="Times New Roman"/>
              </a:rPr>
              <a:t> message that are </a:t>
            </a:r>
            <a:r>
              <a:rPr lang="en-IN" sz="2000">
                <a:solidFill>
                  <a:srgbClr val="222222"/>
                </a:solidFill>
                <a:highlight>
                  <a:schemeClr val="lt1"/>
                </a:highlight>
                <a:latin typeface="Times New Roman"/>
                <a:ea typeface="Times New Roman"/>
                <a:cs typeface="Times New Roman"/>
                <a:sym typeface="Times New Roman"/>
              </a:rPr>
              <a:t>broadcast</a:t>
            </a:r>
            <a:r>
              <a:rPr lang="en-IN" sz="2000">
                <a:solidFill>
                  <a:srgbClr val="222222"/>
                </a:solidFill>
                <a:highlight>
                  <a:schemeClr val="lt1"/>
                </a:highlight>
                <a:latin typeface="Times New Roman"/>
                <a:ea typeface="Times New Roman"/>
                <a:cs typeface="Times New Roman"/>
                <a:sym typeface="Times New Roman"/>
              </a:rPr>
              <a:t> for a subject.</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ROS launch file is to control variety of different nodes.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URDF is utilized to define the mechanical features of a robot, the sensors, surroundings and number of other aspects.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The URDF file  can be exported directly from solidworks.</a:t>
            </a:r>
            <a:endParaRPr sz="2000">
              <a:solidFill>
                <a:srgbClr val="222222"/>
              </a:solidFill>
              <a:highlight>
                <a:schemeClr val="lt1"/>
              </a:highlight>
              <a:latin typeface="Times New Roman"/>
              <a:ea typeface="Times New Roman"/>
              <a:cs typeface="Times New Roman"/>
              <a:sym typeface="Times New Roman"/>
            </a:endParaRPr>
          </a:p>
        </p:txBody>
      </p:sp>
      <p:pic>
        <p:nvPicPr>
          <p:cNvPr id="267" name="Google Shape;267;g1265e323fee_0_3"/>
          <p:cNvPicPr preferRelativeResize="0"/>
          <p:nvPr/>
        </p:nvPicPr>
        <p:blipFill rotWithShape="1">
          <a:blip r:embed="rId4">
            <a:alphaModFix/>
          </a:blip>
          <a:srcRect b="186650" l="32240" r="-32238" t="-186650"/>
          <a:stretch/>
        </p:blipFill>
        <p:spPr>
          <a:xfrm>
            <a:off x="216095" y="2312048"/>
            <a:ext cx="858103" cy="273032"/>
          </a:xfrm>
          <a:prstGeom prst="rect">
            <a:avLst/>
          </a:prstGeom>
          <a:noFill/>
          <a:ln>
            <a:noFill/>
          </a:ln>
        </p:spPr>
      </p:pic>
      <p:pic>
        <p:nvPicPr>
          <p:cNvPr id="268" name="Google Shape;268;g1265e323fee_0_3"/>
          <p:cNvPicPr preferRelativeResize="0"/>
          <p:nvPr/>
        </p:nvPicPr>
        <p:blipFill rotWithShape="1">
          <a:blip r:embed="rId4">
            <a:alphaModFix/>
          </a:blip>
          <a:srcRect b="186650" l="32240" r="-32238" t="-186650"/>
          <a:stretch/>
        </p:blipFill>
        <p:spPr>
          <a:xfrm>
            <a:off x="368495" y="2464448"/>
            <a:ext cx="858103" cy="273032"/>
          </a:xfrm>
          <a:prstGeom prst="rect">
            <a:avLst/>
          </a:prstGeom>
          <a:noFill/>
          <a:ln>
            <a:noFill/>
          </a:ln>
        </p:spPr>
      </p:pic>
      <p:pic>
        <p:nvPicPr>
          <p:cNvPr id="269" name="Google Shape;269;g1265e323fee_0_3"/>
          <p:cNvPicPr preferRelativeResize="0"/>
          <p:nvPr/>
        </p:nvPicPr>
        <p:blipFill rotWithShape="1">
          <a:blip r:embed="rId5">
            <a:alphaModFix/>
          </a:blip>
          <a:srcRect b="0" l="3365" r="2107" t="0"/>
          <a:stretch/>
        </p:blipFill>
        <p:spPr>
          <a:xfrm>
            <a:off x="7383450" y="1381913"/>
            <a:ext cx="4639400" cy="2276375"/>
          </a:xfrm>
          <a:prstGeom prst="rect">
            <a:avLst/>
          </a:prstGeom>
          <a:noFill/>
          <a:ln>
            <a:noFill/>
          </a:ln>
        </p:spPr>
      </p:pic>
      <p:sp>
        <p:nvSpPr>
          <p:cNvPr id="270" name="Google Shape;270;g1265e323fee_0_3"/>
          <p:cNvSpPr txBox="1"/>
          <p:nvPr/>
        </p:nvSpPr>
        <p:spPr>
          <a:xfrm>
            <a:off x="8200450" y="3582188"/>
            <a:ext cx="443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a:t>
            </a:r>
            <a:r>
              <a:rPr lang="en-IN">
                <a:latin typeface="Calibri"/>
                <a:ea typeface="Calibri"/>
                <a:cs typeface="Calibri"/>
                <a:sym typeface="Calibri"/>
              </a:rPr>
              <a:t> </a:t>
            </a:r>
            <a:r>
              <a:rPr lang="en-IN">
                <a:latin typeface="Calibri"/>
                <a:ea typeface="Calibri"/>
                <a:cs typeface="Calibri"/>
                <a:sym typeface="Calibri"/>
              </a:rPr>
              <a:t>3 : Example of Communication in ROS</a:t>
            </a:r>
            <a:endParaRPr>
              <a:latin typeface="Calibri"/>
              <a:ea typeface="Calibri"/>
              <a:cs typeface="Calibri"/>
              <a:sym typeface="Calibri"/>
            </a:endParaRPr>
          </a:p>
        </p:txBody>
      </p:sp>
      <p:pic>
        <p:nvPicPr>
          <p:cNvPr id="271" name="Google Shape;271;g1265e323fee_0_3"/>
          <p:cNvPicPr preferRelativeResize="0"/>
          <p:nvPr/>
        </p:nvPicPr>
        <p:blipFill>
          <a:blip r:embed="rId6">
            <a:alphaModFix/>
          </a:blip>
          <a:stretch>
            <a:fillRect/>
          </a:stretch>
        </p:blipFill>
        <p:spPr>
          <a:xfrm>
            <a:off x="8136387" y="4232275"/>
            <a:ext cx="3133525" cy="2071691"/>
          </a:xfrm>
          <a:prstGeom prst="rect">
            <a:avLst/>
          </a:prstGeom>
          <a:noFill/>
          <a:ln>
            <a:noFill/>
          </a:ln>
        </p:spPr>
      </p:pic>
      <p:sp>
        <p:nvSpPr>
          <p:cNvPr id="272" name="Google Shape;272;g1265e323fee_0_3"/>
          <p:cNvSpPr txBox="1"/>
          <p:nvPr/>
        </p:nvSpPr>
        <p:spPr>
          <a:xfrm>
            <a:off x="8491000" y="6303975"/>
            <a:ext cx="696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a:t>
            </a:r>
            <a:r>
              <a:rPr lang="en-IN">
                <a:latin typeface="Calibri"/>
                <a:ea typeface="Calibri"/>
                <a:cs typeface="Calibri"/>
                <a:sym typeface="Calibri"/>
              </a:rPr>
              <a:t> </a:t>
            </a:r>
            <a:r>
              <a:rPr lang="en-IN">
                <a:latin typeface="Calibri"/>
                <a:ea typeface="Calibri"/>
                <a:cs typeface="Calibri"/>
                <a:sym typeface="Calibri"/>
              </a:rPr>
              <a:t>4 : Example Robot using URDF.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3c072abfb6_0_38"/>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278" name="Google Shape;278;g13c072abfb6_0_38"/>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279" name="Google Shape;279;g13c072abfb6_0_38"/>
          <p:cNvSpPr txBox="1"/>
          <p:nvPr/>
        </p:nvSpPr>
        <p:spPr>
          <a:xfrm>
            <a:off x="53274" y="337925"/>
            <a:ext cx="4772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RVIZ &amp; Gazebo</a:t>
            </a:r>
            <a:endParaRPr b="1" i="0" sz="2800" u="none" cap="none" strike="noStrike">
              <a:solidFill>
                <a:schemeClr val="dk1"/>
              </a:solidFill>
              <a:latin typeface="Times New Roman"/>
              <a:ea typeface="Times New Roman"/>
              <a:cs typeface="Times New Roman"/>
              <a:sym typeface="Times New Roman"/>
            </a:endParaRPr>
          </a:p>
        </p:txBody>
      </p:sp>
      <p:sp>
        <p:nvSpPr>
          <p:cNvPr id="280" name="Google Shape;280;g13c072abfb6_0_38"/>
          <p:cNvSpPr txBox="1"/>
          <p:nvPr/>
        </p:nvSpPr>
        <p:spPr>
          <a:xfrm>
            <a:off x="216100" y="1317625"/>
            <a:ext cx="8008500" cy="5017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ROS visualization is a software to view data in three </a:t>
            </a:r>
            <a:r>
              <a:rPr lang="en-IN" sz="2000">
                <a:solidFill>
                  <a:srgbClr val="222222"/>
                </a:solidFill>
                <a:highlight>
                  <a:schemeClr val="lt1"/>
                </a:highlight>
                <a:latin typeface="Times New Roman"/>
                <a:ea typeface="Times New Roman"/>
                <a:cs typeface="Times New Roman"/>
                <a:sym typeface="Times New Roman"/>
              </a:rPr>
              <a:t>dimension</a:t>
            </a:r>
            <a:r>
              <a:rPr lang="en-IN" sz="2000">
                <a:solidFill>
                  <a:srgbClr val="222222"/>
                </a:solidFill>
                <a:highlight>
                  <a:schemeClr val="lt1"/>
                </a:highlight>
                <a:latin typeface="Times New Roman"/>
                <a:ea typeface="Times New Roman"/>
                <a:cs typeface="Times New Roman"/>
                <a:sym typeface="Times New Roman"/>
              </a:rPr>
              <a:t>. </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It helps investigate the robot model, record sensor information, playback the information captured from sensors.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The information is given via webcams, RGB </a:t>
            </a:r>
            <a:r>
              <a:rPr lang="en-IN" sz="2000">
                <a:solidFill>
                  <a:srgbClr val="222222"/>
                </a:solidFill>
                <a:highlight>
                  <a:schemeClr val="lt1"/>
                </a:highlight>
                <a:latin typeface="Times New Roman"/>
                <a:ea typeface="Times New Roman"/>
                <a:cs typeface="Times New Roman"/>
                <a:sym typeface="Times New Roman"/>
              </a:rPr>
              <a:t>cameras, and 2D laser  rangefinders.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Gazebo</a:t>
            </a:r>
            <a:r>
              <a:rPr lang="en-IN" sz="2000">
                <a:solidFill>
                  <a:srgbClr val="222222"/>
                </a:solidFill>
                <a:highlight>
                  <a:schemeClr val="lt1"/>
                </a:highlight>
                <a:latin typeface="Times New Roman"/>
                <a:ea typeface="Times New Roman"/>
                <a:cs typeface="Times New Roman"/>
                <a:sym typeface="Times New Roman"/>
              </a:rPr>
              <a:t> is a platform for free and open-source high quality robot simulator.</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It incorporates a physics simulation, sensors, and interfaces for people and programs.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There are additional hazards linked with the spread of code.</a:t>
            </a:r>
            <a:endParaRPr sz="2000">
              <a:solidFill>
                <a:srgbClr val="222222"/>
              </a:solidFill>
              <a:highlight>
                <a:schemeClr val="lt1"/>
              </a:highlight>
              <a:latin typeface="Times New Roman"/>
              <a:ea typeface="Times New Roman"/>
              <a:cs typeface="Times New Roman"/>
              <a:sym typeface="Times New Roman"/>
            </a:endParaRPr>
          </a:p>
        </p:txBody>
      </p:sp>
      <p:pic>
        <p:nvPicPr>
          <p:cNvPr id="281" name="Google Shape;281;g13c072abfb6_0_38"/>
          <p:cNvPicPr preferRelativeResize="0"/>
          <p:nvPr/>
        </p:nvPicPr>
        <p:blipFill rotWithShape="1">
          <a:blip r:embed="rId4">
            <a:alphaModFix/>
          </a:blip>
          <a:srcRect b="186650" l="32240" r="-32239" t="-186650"/>
          <a:stretch/>
        </p:blipFill>
        <p:spPr>
          <a:xfrm>
            <a:off x="216095" y="2312048"/>
            <a:ext cx="858103" cy="273032"/>
          </a:xfrm>
          <a:prstGeom prst="rect">
            <a:avLst/>
          </a:prstGeom>
          <a:noFill/>
          <a:ln>
            <a:noFill/>
          </a:ln>
        </p:spPr>
      </p:pic>
      <p:pic>
        <p:nvPicPr>
          <p:cNvPr id="282" name="Google Shape;282;g13c072abfb6_0_38"/>
          <p:cNvPicPr preferRelativeResize="0"/>
          <p:nvPr/>
        </p:nvPicPr>
        <p:blipFill rotWithShape="1">
          <a:blip r:embed="rId4">
            <a:alphaModFix/>
          </a:blip>
          <a:srcRect b="186650" l="32240" r="-32239" t="-186650"/>
          <a:stretch/>
        </p:blipFill>
        <p:spPr>
          <a:xfrm>
            <a:off x="368495" y="2464448"/>
            <a:ext cx="858103" cy="273032"/>
          </a:xfrm>
          <a:prstGeom prst="rect">
            <a:avLst/>
          </a:prstGeom>
          <a:noFill/>
          <a:ln>
            <a:noFill/>
          </a:ln>
        </p:spPr>
      </p:pic>
      <p:sp>
        <p:nvSpPr>
          <p:cNvPr id="283" name="Google Shape;283;g13c072abfb6_0_38"/>
          <p:cNvSpPr txBox="1"/>
          <p:nvPr/>
        </p:nvSpPr>
        <p:spPr>
          <a:xfrm>
            <a:off x="9036563" y="3698975"/>
            <a:ext cx="443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a:t>
            </a:r>
            <a:r>
              <a:rPr lang="en-IN">
                <a:latin typeface="Calibri"/>
                <a:ea typeface="Calibri"/>
                <a:cs typeface="Calibri"/>
                <a:sym typeface="Calibri"/>
              </a:rPr>
              <a:t> </a:t>
            </a:r>
            <a:r>
              <a:rPr lang="en-IN">
                <a:latin typeface="Calibri"/>
                <a:ea typeface="Calibri"/>
                <a:cs typeface="Calibri"/>
                <a:sym typeface="Calibri"/>
              </a:rPr>
              <a:t>5 : Example of RVIZ Map</a:t>
            </a:r>
            <a:endParaRPr>
              <a:latin typeface="Calibri"/>
              <a:ea typeface="Calibri"/>
              <a:cs typeface="Calibri"/>
              <a:sym typeface="Calibri"/>
            </a:endParaRPr>
          </a:p>
        </p:txBody>
      </p:sp>
      <p:sp>
        <p:nvSpPr>
          <p:cNvPr id="284" name="Google Shape;284;g13c072abfb6_0_38"/>
          <p:cNvSpPr txBox="1"/>
          <p:nvPr/>
        </p:nvSpPr>
        <p:spPr>
          <a:xfrm>
            <a:off x="9036575" y="5935225"/>
            <a:ext cx="696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a:t>
            </a:r>
            <a:r>
              <a:rPr lang="en-IN">
                <a:latin typeface="Calibri"/>
                <a:ea typeface="Calibri"/>
                <a:cs typeface="Calibri"/>
                <a:sym typeface="Calibri"/>
              </a:rPr>
              <a:t> </a:t>
            </a:r>
            <a:r>
              <a:rPr lang="en-IN">
                <a:latin typeface="Calibri"/>
                <a:ea typeface="Calibri"/>
                <a:cs typeface="Calibri"/>
                <a:sym typeface="Calibri"/>
              </a:rPr>
              <a:t>6 : Gazebo World Example. </a:t>
            </a:r>
            <a:endParaRPr>
              <a:latin typeface="Calibri"/>
              <a:ea typeface="Calibri"/>
              <a:cs typeface="Calibri"/>
              <a:sym typeface="Calibri"/>
            </a:endParaRPr>
          </a:p>
        </p:txBody>
      </p:sp>
      <p:pic>
        <p:nvPicPr>
          <p:cNvPr id="285" name="Google Shape;285;g13c072abfb6_0_38"/>
          <p:cNvPicPr preferRelativeResize="0"/>
          <p:nvPr/>
        </p:nvPicPr>
        <p:blipFill>
          <a:blip r:embed="rId5">
            <a:alphaModFix/>
          </a:blip>
          <a:stretch>
            <a:fillRect/>
          </a:stretch>
        </p:blipFill>
        <p:spPr>
          <a:xfrm>
            <a:off x="8342300" y="1607850"/>
            <a:ext cx="3662600" cy="1986226"/>
          </a:xfrm>
          <a:prstGeom prst="rect">
            <a:avLst/>
          </a:prstGeom>
          <a:noFill/>
          <a:ln>
            <a:noFill/>
          </a:ln>
        </p:spPr>
      </p:pic>
      <p:pic>
        <p:nvPicPr>
          <p:cNvPr id="286" name="Google Shape;286;g13c072abfb6_0_38"/>
          <p:cNvPicPr preferRelativeResize="0"/>
          <p:nvPr/>
        </p:nvPicPr>
        <p:blipFill>
          <a:blip r:embed="rId6">
            <a:alphaModFix/>
          </a:blip>
          <a:stretch>
            <a:fillRect/>
          </a:stretch>
        </p:blipFill>
        <p:spPr>
          <a:xfrm>
            <a:off x="8599875" y="4491700"/>
            <a:ext cx="2935800" cy="1504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3c072abfb6_0_51"/>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292" name="Google Shape;292;g13c072abfb6_0_51"/>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293" name="Google Shape;293;g13c072abfb6_0_51"/>
          <p:cNvSpPr txBox="1"/>
          <p:nvPr/>
        </p:nvSpPr>
        <p:spPr>
          <a:xfrm>
            <a:off x="53277" y="337925"/>
            <a:ext cx="3026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Localization</a:t>
            </a:r>
            <a:endParaRPr b="1" i="0" sz="2800" u="none" cap="none" strike="noStrike">
              <a:solidFill>
                <a:schemeClr val="dk1"/>
              </a:solidFill>
              <a:latin typeface="Times New Roman"/>
              <a:ea typeface="Times New Roman"/>
              <a:cs typeface="Times New Roman"/>
              <a:sym typeface="Times New Roman"/>
            </a:endParaRPr>
          </a:p>
        </p:txBody>
      </p:sp>
      <p:sp>
        <p:nvSpPr>
          <p:cNvPr id="294" name="Google Shape;294;g13c072abfb6_0_51"/>
          <p:cNvSpPr txBox="1"/>
          <p:nvPr/>
        </p:nvSpPr>
        <p:spPr>
          <a:xfrm>
            <a:off x="216100" y="1152850"/>
            <a:ext cx="11423700" cy="5479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The navigational tasks can be carried out determining the posture in relation with the </a:t>
            </a:r>
            <a:r>
              <a:rPr lang="en-IN" sz="2000">
                <a:solidFill>
                  <a:srgbClr val="222222"/>
                </a:solidFill>
                <a:highlight>
                  <a:schemeClr val="lt1"/>
                </a:highlight>
                <a:latin typeface="Times New Roman"/>
                <a:ea typeface="Times New Roman"/>
                <a:cs typeface="Times New Roman"/>
                <a:sym typeface="Times New Roman"/>
              </a:rPr>
              <a:t>environment</a:t>
            </a:r>
            <a:r>
              <a:rPr lang="en-IN" sz="2000">
                <a:solidFill>
                  <a:srgbClr val="222222"/>
                </a:solidFill>
                <a:highlight>
                  <a:schemeClr val="lt1"/>
                </a:highlight>
                <a:latin typeface="Times New Roman"/>
                <a:ea typeface="Times New Roman"/>
                <a:cs typeface="Times New Roman"/>
                <a:sym typeface="Times New Roman"/>
              </a:rPr>
              <a:t>. There are two  different localization techniques are: </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solidFill>
                  <a:srgbClr val="222222"/>
                </a:solidFill>
                <a:highlight>
                  <a:schemeClr val="lt1"/>
                </a:highlight>
                <a:latin typeface="Times New Roman"/>
                <a:ea typeface="Times New Roman"/>
                <a:cs typeface="Times New Roman"/>
                <a:sym typeface="Times New Roman"/>
              </a:rPr>
              <a:t>1. Map-based Localization - Here the </a:t>
            </a:r>
            <a:r>
              <a:rPr lang="en-IN" sz="2000">
                <a:solidFill>
                  <a:srgbClr val="222222"/>
                </a:solidFill>
                <a:highlight>
                  <a:schemeClr val="lt1"/>
                </a:highlight>
                <a:latin typeface="Times New Roman"/>
                <a:ea typeface="Times New Roman"/>
                <a:cs typeface="Times New Roman"/>
                <a:sym typeface="Times New Roman"/>
              </a:rPr>
              <a:t>surroundings are known in advance owing to the map.</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solidFill>
                  <a:srgbClr val="222222"/>
                </a:solidFill>
                <a:highlight>
                  <a:schemeClr val="lt1"/>
                </a:highlight>
                <a:latin typeface="Times New Roman"/>
                <a:ea typeface="Times New Roman"/>
                <a:cs typeface="Times New Roman"/>
                <a:sym typeface="Times New Roman"/>
              </a:rPr>
              <a:t>2. Simultaneous Localization - The mobile robot’s position and immediate surroundings are unknown.</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When identifying the localization problems the focused areas are as below :</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solidFill>
                  <a:srgbClr val="222222"/>
                </a:solidFill>
                <a:highlight>
                  <a:schemeClr val="lt1"/>
                </a:highlight>
                <a:latin typeface="Times New Roman"/>
                <a:ea typeface="Times New Roman"/>
                <a:cs typeface="Times New Roman"/>
                <a:sym typeface="Times New Roman"/>
              </a:rPr>
              <a:t>1.Previous knowledge about the starting point.</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solidFill>
                  <a:srgbClr val="222222"/>
                </a:solidFill>
                <a:highlight>
                  <a:schemeClr val="lt1"/>
                </a:highlight>
                <a:latin typeface="Times New Roman"/>
                <a:ea typeface="Times New Roman"/>
                <a:cs typeface="Times New Roman"/>
                <a:sym typeface="Times New Roman"/>
              </a:rPr>
              <a:t>2.The kind of environment.</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solidFill>
                  <a:srgbClr val="222222"/>
                </a:solidFill>
                <a:highlight>
                  <a:schemeClr val="lt1"/>
                </a:highlight>
                <a:latin typeface="Times New Roman"/>
                <a:ea typeface="Times New Roman"/>
                <a:cs typeface="Times New Roman"/>
                <a:sym typeface="Times New Roman"/>
              </a:rPr>
              <a:t>3.The type of approach.</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IN" sz="2000">
                <a:solidFill>
                  <a:srgbClr val="222222"/>
                </a:solidFill>
                <a:highlight>
                  <a:schemeClr val="lt1"/>
                </a:highlight>
                <a:latin typeface="Times New Roman"/>
                <a:ea typeface="Times New Roman"/>
                <a:cs typeface="Times New Roman"/>
                <a:sym typeface="Times New Roman"/>
              </a:rPr>
              <a:t>4.Total number of localizing robots.</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When the UGV is doing its operational functions there are two localizations that apply to this categorization called local and global.</a:t>
            </a:r>
            <a:endParaRPr sz="2000">
              <a:solidFill>
                <a:srgbClr val="222222"/>
              </a:solidFill>
              <a:highlight>
                <a:schemeClr val="lt1"/>
              </a:highlight>
              <a:latin typeface="Times New Roman"/>
              <a:ea typeface="Times New Roman"/>
              <a:cs typeface="Times New Roman"/>
              <a:sym typeface="Times New Roman"/>
            </a:endParaRPr>
          </a:p>
        </p:txBody>
      </p:sp>
      <p:pic>
        <p:nvPicPr>
          <p:cNvPr id="295" name="Google Shape;295;g13c072abfb6_0_51"/>
          <p:cNvPicPr preferRelativeResize="0"/>
          <p:nvPr/>
        </p:nvPicPr>
        <p:blipFill rotWithShape="1">
          <a:blip r:embed="rId4">
            <a:alphaModFix/>
          </a:blip>
          <a:srcRect b="186650" l="32240" r="-32239" t="-186650"/>
          <a:stretch/>
        </p:blipFill>
        <p:spPr>
          <a:xfrm>
            <a:off x="216095" y="2312048"/>
            <a:ext cx="858103" cy="273032"/>
          </a:xfrm>
          <a:prstGeom prst="rect">
            <a:avLst/>
          </a:prstGeom>
          <a:noFill/>
          <a:ln>
            <a:noFill/>
          </a:ln>
        </p:spPr>
      </p:pic>
      <p:pic>
        <p:nvPicPr>
          <p:cNvPr id="296" name="Google Shape;296;g13c072abfb6_0_51"/>
          <p:cNvPicPr preferRelativeResize="0"/>
          <p:nvPr/>
        </p:nvPicPr>
        <p:blipFill rotWithShape="1">
          <a:blip r:embed="rId4">
            <a:alphaModFix/>
          </a:blip>
          <a:srcRect b="186650" l="32240" r="-32239" t="-186650"/>
          <a:stretch/>
        </p:blipFill>
        <p:spPr>
          <a:xfrm>
            <a:off x="368495" y="2464448"/>
            <a:ext cx="858103" cy="2730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13c072abfb6_0_25"/>
          <p:cNvSpPr/>
          <p:nvPr/>
        </p:nvSpPr>
        <p:spPr>
          <a:xfrm>
            <a:off x="0" y="0"/>
            <a:ext cx="12192000" cy="1260600"/>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with medium confidence" id="302" name="Google Shape;302;g13c072abfb6_0_25"/>
          <p:cNvPicPr preferRelativeResize="0"/>
          <p:nvPr/>
        </p:nvPicPr>
        <p:blipFill rotWithShape="1">
          <a:blip r:embed="rId3">
            <a:alphaModFix/>
          </a:blip>
          <a:srcRect b="0" l="0" r="0" t="0"/>
          <a:stretch/>
        </p:blipFill>
        <p:spPr>
          <a:xfrm>
            <a:off x="10037817" y="0"/>
            <a:ext cx="2154183" cy="710214"/>
          </a:xfrm>
          <a:prstGeom prst="rect">
            <a:avLst/>
          </a:prstGeom>
          <a:noFill/>
          <a:ln>
            <a:noFill/>
          </a:ln>
        </p:spPr>
      </p:pic>
      <p:sp>
        <p:nvSpPr>
          <p:cNvPr id="303" name="Google Shape;303;g13c072abfb6_0_25"/>
          <p:cNvSpPr txBox="1"/>
          <p:nvPr/>
        </p:nvSpPr>
        <p:spPr>
          <a:xfrm>
            <a:off x="53274" y="337925"/>
            <a:ext cx="3948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3200">
                <a:solidFill>
                  <a:schemeClr val="dk1"/>
                </a:solidFill>
                <a:latin typeface="Times New Roman"/>
                <a:ea typeface="Times New Roman"/>
                <a:cs typeface="Times New Roman"/>
                <a:sym typeface="Times New Roman"/>
              </a:rPr>
              <a:t>Types of environment</a:t>
            </a:r>
            <a:endParaRPr b="1" i="0" sz="2800" u="none" cap="none" strike="noStrike">
              <a:solidFill>
                <a:schemeClr val="dk1"/>
              </a:solidFill>
              <a:latin typeface="Times New Roman"/>
              <a:ea typeface="Times New Roman"/>
              <a:cs typeface="Times New Roman"/>
              <a:sym typeface="Times New Roman"/>
            </a:endParaRPr>
          </a:p>
        </p:txBody>
      </p:sp>
      <p:sp>
        <p:nvSpPr>
          <p:cNvPr id="304" name="Google Shape;304;g13c072abfb6_0_25"/>
          <p:cNvSpPr txBox="1"/>
          <p:nvPr/>
        </p:nvSpPr>
        <p:spPr>
          <a:xfrm>
            <a:off x="216100" y="1317625"/>
            <a:ext cx="11576100" cy="31707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Another factor,  Localization has a relation is the characteristics of the neighbourhood that surrounds it.</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A Static Environment is the robot’s placement inside a sole variable that cannot be recreated in the actual world..</a:t>
            </a:r>
            <a:endParaRPr sz="2000">
              <a:solidFill>
                <a:srgbClr val="222222"/>
              </a:solidFill>
              <a:highlight>
                <a:schemeClr val="lt1"/>
              </a:highlight>
              <a:latin typeface="Times New Roman"/>
              <a:ea typeface="Times New Roman"/>
              <a:cs typeface="Times New Roman"/>
              <a:sym typeface="Times New Roman"/>
            </a:endParaRPr>
          </a:p>
          <a:p>
            <a:pPr indent="-355600" lvl="0" marL="457200" marR="0" rtl="0" algn="just">
              <a:lnSpc>
                <a:spcPct val="150000"/>
              </a:lnSpc>
              <a:spcBef>
                <a:spcPts val="0"/>
              </a:spcBef>
              <a:spcAft>
                <a:spcPts val="0"/>
              </a:spcAft>
              <a:buClr>
                <a:srgbClr val="222222"/>
              </a:buClr>
              <a:buSzPts val="2000"/>
              <a:buFont typeface="Times New Roman"/>
              <a:buChar char="●"/>
            </a:pPr>
            <a:r>
              <a:rPr lang="en-IN" sz="2000">
                <a:solidFill>
                  <a:srgbClr val="222222"/>
                </a:solidFill>
                <a:highlight>
                  <a:schemeClr val="lt1"/>
                </a:highlight>
                <a:latin typeface="Times New Roman"/>
                <a:ea typeface="Times New Roman"/>
                <a:cs typeface="Times New Roman"/>
                <a:sym typeface="Times New Roman"/>
              </a:rPr>
              <a:t>A dynamic Environment is more accurate representation of the actual site of an event. Objects include any </a:t>
            </a:r>
            <a:r>
              <a:rPr lang="en-IN" sz="2000">
                <a:solidFill>
                  <a:srgbClr val="222222"/>
                </a:solidFill>
                <a:highlight>
                  <a:schemeClr val="lt1"/>
                </a:highlight>
                <a:latin typeface="Times New Roman"/>
                <a:ea typeface="Times New Roman"/>
                <a:cs typeface="Times New Roman"/>
                <a:sym typeface="Times New Roman"/>
              </a:rPr>
              <a:t>moving</a:t>
            </a:r>
            <a:r>
              <a:rPr lang="en-IN" sz="2000">
                <a:solidFill>
                  <a:srgbClr val="222222"/>
                </a:solidFill>
                <a:highlight>
                  <a:schemeClr val="lt1"/>
                </a:highlight>
                <a:latin typeface="Times New Roman"/>
                <a:ea typeface="Times New Roman"/>
                <a:cs typeface="Times New Roman"/>
                <a:sym typeface="Times New Roman"/>
              </a:rPr>
              <a:t> </a:t>
            </a:r>
            <a:r>
              <a:rPr lang="en-IN" sz="2000">
                <a:solidFill>
                  <a:srgbClr val="222222"/>
                </a:solidFill>
                <a:highlight>
                  <a:schemeClr val="lt1"/>
                </a:highlight>
                <a:latin typeface="Times New Roman"/>
                <a:ea typeface="Times New Roman"/>
                <a:cs typeface="Times New Roman"/>
                <a:sym typeface="Times New Roman"/>
              </a:rPr>
              <a:t>thin</a:t>
            </a:r>
            <a:r>
              <a:rPr lang="en-IN" sz="2000">
                <a:solidFill>
                  <a:srgbClr val="222222"/>
                </a:solidFill>
                <a:highlight>
                  <a:schemeClr val="lt1"/>
                </a:highlight>
                <a:latin typeface="Times New Roman"/>
                <a:ea typeface="Times New Roman"/>
                <a:cs typeface="Times New Roman"/>
                <a:sym typeface="Times New Roman"/>
              </a:rPr>
              <a:t>g in the same environment as the robot, such as a group of people.</a:t>
            </a:r>
            <a:endParaRPr sz="2000">
              <a:solidFill>
                <a:srgbClr val="222222"/>
              </a:solidFill>
              <a:highlight>
                <a:schemeClr val="lt1"/>
              </a:highlight>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t/>
            </a:r>
            <a:endParaRPr sz="2000">
              <a:solidFill>
                <a:srgbClr val="222222"/>
              </a:solidFill>
              <a:highlight>
                <a:schemeClr val="lt1"/>
              </a:highlight>
              <a:latin typeface="Times New Roman"/>
              <a:ea typeface="Times New Roman"/>
              <a:cs typeface="Times New Roman"/>
              <a:sym typeface="Times New Roman"/>
            </a:endParaRPr>
          </a:p>
        </p:txBody>
      </p:sp>
      <p:pic>
        <p:nvPicPr>
          <p:cNvPr id="305" name="Google Shape;305;g13c072abfb6_0_25"/>
          <p:cNvPicPr preferRelativeResize="0"/>
          <p:nvPr/>
        </p:nvPicPr>
        <p:blipFill rotWithShape="1">
          <a:blip r:embed="rId4">
            <a:alphaModFix/>
          </a:blip>
          <a:srcRect b="186650" l="32240" r="-32239" t="-186650"/>
          <a:stretch/>
        </p:blipFill>
        <p:spPr>
          <a:xfrm>
            <a:off x="216095" y="2312048"/>
            <a:ext cx="858103" cy="273032"/>
          </a:xfrm>
          <a:prstGeom prst="rect">
            <a:avLst/>
          </a:prstGeom>
          <a:noFill/>
          <a:ln>
            <a:noFill/>
          </a:ln>
        </p:spPr>
      </p:pic>
      <p:pic>
        <p:nvPicPr>
          <p:cNvPr id="306" name="Google Shape;306;g13c072abfb6_0_25"/>
          <p:cNvPicPr preferRelativeResize="0"/>
          <p:nvPr/>
        </p:nvPicPr>
        <p:blipFill rotWithShape="1">
          <a:blip r:embed="rId4">
            <a:alphaModFix/>
          </a:blip>
          <a:srcRect b="186650" l="32240" r="-32239" t="-186650"/>
          <a:stretch/>
        </p:blipFill>
        <p:spPr>
          <a:xfrm>
            <a:off x="368495" y="2464448"/>
            <a:ext cx="858103" cy="273032"/>
          </a:xfrm>
          <a:prstGeom prst="rect">
            <a:avLst/>
          </a:prstGeom>
          <a:noFill/>
          <a:ln>
            <a:noFill/>
          </a:ln>
        </p:spPr>
      </p:pic>
      <p:pic>
        <p:nvPicPr>
          <p:cNvPr id="307" name="Google Shape;307;g13c072abfb6_0_25"/>
          <p:cNvPicPr preferRelativeResize="0"/>
          <p:nvPr/>
        </p:nvPicPr>
        <p:blipFill>
          <a:blip r:embed="rId5">
            <a:alphaModFix/>
          </a:blip>
          <a:stretch>
            <a:fillRect/>
          </a:stretch>
        </p:blipFill>
        <p:spPr>
          <a:xfrm>
            <a:off x="1311275" y="4423025"/>
            <a:ext cx="3548900" cy="1709875"/>
          </a:xfrm>
          <a:prstGeom prst="rect">
            <a:avLst/>
          </a:prstGeom>
          <a:noFill/>
          <a:ln>
            <a:noFill/>
          </a:ln>
        </p:spPr>
      </p:pic>
      <p:pic>
        <p:nvPicPr>
          <p:cNvPr id="308" name="Google Shape;308;g13c072abfb6_0_25"/>
          <p:cNvPicPr preferRelativeResize="0"/>
          <p:nvPr/>
        </p:nvPicPr>
        <p:blipFill>
          <a:blip r:embed="rId6">
            <a:alphaModFix/>
          </a:blip>
          <a:stretch>
            <a:fillRect/>
          </a:stretch>
        </p:blipFill>
        <p:spPr>
          <a:xfrm>
            <a:off x="7975900" y="4120600"/>
            <a:ext cx="2559653" cy="2064875"/>
          </a:xfrm>
          <a:prstGeom prst="rect">
            <a:avLst/>
          </a:prstGeom>
          <a:noFill/>
          <a:ln>
            <a:noFill/>
          </a:ln>
        </p:spPr>
      </p:pic>
      <p:sp>
        <p:nvSpPr>
          <p:cNvPr id="309" name="Google Shape;309;g13c072abfb6_0_25"/>
          <p:cNvSpPr txBox="1"/>
          <p:nvPr/>
        </p:nvSpPr>
        <p:spPr>
          <a:xfrm>
            <a:off x="617025" y="6265950"/>
            <a:ext cx="549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 7 : Autonomous robot path planning according to the environment.</a:t>
            </a:r>
            <a:endParaRPr>
              <a:latin typeface="Calibri"/>
              <a:ea typeface="Calibri"/>
              <a:cs typeface="Calibri"/>
              <a:sym typeface="Calibri"/>
            </a:endParaRPr>
          </a:p>
        </p:txBody>
      </p:sp>
      <p:sp>
        <p:nvSpPr>
          <p:cNvPr id="310" name="Google Shape;310;g13c072abfb6_0_25"/>
          <p:cNvSpPr txBox="1"/>
          <p:nvPr/>
        </p:nvSpPr>
        <p:spPr>
          <a:xfrm>
            <a:off x="7281575" y="6265950"/>
            <a:ext cx="394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a:latin typeface="Calibri"/>
                <a:ea typeface="Calibri"/>
                <a:cs typeface="Calibri"/>
                <a:sym typeface="Calibri"/>
              </a:rPr>
              <a:t>Fig 8  : Dynamic environment for mobile based robot.</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2021 ASU Template Master (Official from the Hub)">
  <a:themeElements>
    <a:clrScheme name="ASU 2021 Color">
      <a:dk1>
        <a:srgbClr val="191919"/>
      </a:dk1>
      <a:lt1>
        <a:srgbClr val="FFFFFF"/>
      </a:lt1>
      <a:dk2>
        <a:srgbClr val="D0D0D0"/>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7474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021 ASU Template Master (Official from the Hub)">
  <a:themeElements>
    <a:clrScheme name="ASU 2021 Color">
      <a:dk1>
        <a:srgbClr val="191919"/>
      </a:dk1>
      <a:lt1>
        <a:srgbClr val="FFFFFF"/>
      </a:lt1>
      <a:dk2>
        <a:srgbClr val="D0D0D0"/>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7474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2022-04-23T19:02:39Z</dcterms:created>
  <dc:creator>Atharva Tushar Deshmukh (Student)</dc:creator>
</cp:coreProperties>
</file>